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e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80.jpg" ContentType="image/jpeg"/>
  <Override PartName="/ppt/ink/ink249.xml" ContentType="application/inkml+xml"/>
  <Override PartName="/ppt/media/image378.jpg" ContentType="image/jpeg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media/image540.jpg" ContentType="image/jpeg"/>
  <Override PartName="/ppt/media/image549.jpg" ContentType="image/jpeg"/>
  <Override PartName="/ppt/media/image553.jpg" ContentType="image/jpeg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media/image815.jpg" ContentType="image/jpeg"/>
  <Override PartName="/ppt/ink/ink625.xml" ContentType="application/inkml+xml"/>
  <Override PartName="/ppt/media/image82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87" r:id="rId3"/>
  </p:sldMasterIdLst>
  <p:notesMasterIdLst>
    <p:notesMasterId r:id="rId96"/>
  </p:notesMasterIdLst>
  <p:sldIdLst>
    <p:sldId id="361" r:id="rId4"/>
    <p:sldId id="362" r:id="rId5"/>
    <p:sldId id="363" r:id="rId6"/>
    <p:sldId id="371" r:id="rId7"/>
    <p:sldId id="364" r:id="rId8"/>
    <p:sldId id="366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5" r:id="rId44"/>
    <p:sldId id="307" r:id="rId45"/>
    <p:sldId id="308" r:id="rId46"/>
    <p:sldId id="309" r:id="rId47"/>
    <p:sldId id="372" r:id="rId48"/>
    <p:sldId id="310" r:id="rId49"/>
    <p:sldId id="311" r:id="rId50"/>
    <p:sldId id="312" r:id="rId51"/>
    <p:sldId id="313" r:id="rId52"/>
    <p:sldId id="314" r:id="rId53"/>
    <p:sldId id="315" r:id="rId54"/>
    <p:sldId id="319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3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8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360" r:id="rId87"/>
    <p:sldId id="373" r:id="rId88"/>
    <p:sldId id="374" r:id="rId89"/>
    <p:sldId id="375" r:id="rId90"/>
    <p:sldId id="376" r:id="rId91"/>
    <p:sldId id="367" r:id="rId92"/>
    <p:sldId id="368" r:id="rId93"/>
    <p:sldId id="369" r:id="rId94"/>
    <p:sldId id="370" r:id="rId9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0A82"/>
    <a:srgbClr val="970A82"/>
    <a:srgbClr val="BB4A4E"/>
    <a:srgbClr val="970E83"/>
    <a:srgbClr val="EFAB00"/>
    <a:srgbClr val="AE419E"/>
    <a:srgbClr val="AB3B9B"/>
    <a:srgbClr val="5E439B"/>
    <a:srgbClr val="7F64BC"/>
    <a:srgbClr val="402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444" autoAdjust="0"/>
  </p:normalViewPr>
  <p:slideViewPr>
    <p:cSldViewPr>
      <p:cViewPr varScale="1">
        <p:scale>
          <a:sx n="82" d="100"/>
          <a:sy n="82" d="100"/>
        </p:scale>
        <p:origin x="581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4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22 178 24575,'-4'0'0,"-7"0"0,4 0 0,7 0 0,9-5 0,6-1 0,10-4 0,9-4 0,8-5 0,6-3 0,3 2 0,2 0 0,-4-2 0,-6 4 0,-14 5 0,-12 4-8191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57 299 24575,'0'4'0,"0"6"0,0 6 0,0 4 0,4 4 0,2 2 0,0 0 0,-2 1 0,-1 0 0,-1 0 0,4-5 0,0-1 0,-1-5-8191</inkml:trace>
  <inkml:trace contextRef="#ctx0" brushRef="#br0" timeOffset="1">31 39 24575,'0'-4'0,"-4"-2"0,-2-4 0,-4 0 0,0 1-8191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5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65 24575,'-24'-30'0,"-5"-5"0,29 35 0,0 1 0,0-1 0,0 0 0,0 1 0,0-1 0,0 0 0,0 1 0,0-1 0,0 0 0,0 0 0,-1 1 0,1-1 0,0 0 0,0 1 0,0-1 0,0 0 0,0 0 0,0 1 0,-1-1 0,1 0 0,0 0 0,0 1 0,0-1 0,-1 0 0,1 0 0,0 0 0,0 1 0,-1-1 0,1 0 0,0 0 0,-1 0 0,1 0 0,0 0 0,0 1 0,-1-1 0,1 0 0,0 0 0,-1 0 0,1 0 0,0 0 0,-1 0 0,1 0 0,0 0 0,0 0 0,-1 0 0,1 0 0,0 0 0,-1-1 0,1 1 0,0 0 0,-1 0 0,1 0 0,0 0 0,0 0 0,-1-1 0,1 1 0,0 0 0,0 0 0,-1 0 0,1-1 0,0 1 0,0 0 0,0-1 0,6 31 0,-5-27 0,9 30 0,1-1 0,1 0 0,2-1 0,24 42 0,-25-54 0,0 0 0,1-1 0,1-1 0,1 0 0,0-1 0,1-1 0,30 22 0,-28-25 0,1 0 0,0-1 0,0 0 0,34 10 0,-46-18 0,1 0 0,0-1 0,-1 0 0,1-1 0,0 0 0,0 0 0,0-1 0,0 0 0,0 0 0,0-1 0,0 0 0,0-1 0,-1 0 0,13-4 0,-18 4 0,1 0 0,-1 0 0,0-1 0,0 1 0,0-1 0,0 0 0,0 1 0,-1-1 0,1 0 0,-1-1 0,0 1 0,0 0 0,0-1 0,0 1 0,-1-1 0,1 0 0,-1 1 0,0-1 0,0 0 0,0 0 0,-1 0 0,1 0 0,-1 0 0,0 1 0,0-8 0,-1-1 0,0-1 0,0 0 0,-2 1 0,1 0 0,-1-1 0,-9-20 0,-15-24 0,-44-71 0,69 124 0,-1 0 0,1 1 0,-1-1 0,0 1 0,0 0 0,0-1 0,-7-4 0,10 8 0,0 0 0,0 0 0,0 0 0,0 0 0,0 0 0,-1 0 0,1-1 0,0 1 0,0 0 0,0 0 0,0 0 0,-1 0 0,1 0 0,0 0 0,0 0 0,0 0 0,-1 0 0,1 0 0,0 0 0,0 0 0,0 0 0,0 0 0,-1 0 0,1 0 0,0 1 0,0-1 0,0 0 0,0 0 0,-1 0 0,1 0 0,0 0 0,0 0 0,0 0 0,0 0 0,0 1 0,0-1 0,-1 0 0,1 0 0,0 0 0,0 0 0,0 1 0,0-1 0,0 0 0,0 0 0,0 0 0,0 0 0,0 1 0,0-1 0,0 0 0,0 0 0,0 0 0,0 0 0,0 1 0,5 25 0,24 50 0,77 142 0,-55-122 0,42 85 0,66 134 0,-155-306 0,36 82 0,-36-79 0,-1-1 0,0 1 0,0 0 0,-1 0 0,1 22 0,-3-30 0,0-1 0,-1 0 0,1 0 0,0 1 0,-1-1 0,0 0 0,0 0 0,0 0 0,0 0 0,0 0 0,-1 0 0,1 0 0,-1 0 0,0 0 0,0-1 0,0 1 0,0-1 0,0 0 0,-1 1 0,1-1 0,-1 0 0,0 0 0,1 0 0,-1-1 0,0 1 0,0-1 0,0 1 0,0-1 0,0 0 0,0 0 0,0 0 0,-1-1 0,1 1 0,-6-1 0,-5 1 0,1 0 0,-1-2 0,0 0 0,0 0 0,1-1 0,-27-8 0,10 0 0,1-2 0,0-2 0,1 0 0,0-2 0,1-1 0,1-1 0,1-1 0,0-1 0,2-2 0,0 0 0,2-1 0,0-1 0,2-1 0,1-1 0,0-1 0,2 0 0,2-1 0,-14-34 0,23 47-80,0-1 0,1 1-1,1-1 1,0 0 0,2 0-1,-1 0 1,2 0 0,0 0-1,1 0 1,1 0 0,0 0 0,1 0-1,1 1 1,0-1 0,1 1-1,10-21 1,14-16-6746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5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98 230 24575,'-9'-9'0,"-4"-4"0,0 0 0,1 0 0,1-2 0,-15-21 0,25 34 0,-1-1 0,0 0 0,1 1 0,0-1 0,-1 0 0,1 0 0,0 0 0,1 0 0,-1 0 0,0 0 0,1 0 0,0 0 0,0 0 0,0-1 0,0 1 0,0 0 0,0 0 0,1 0 0,0 0 0,-1 0 0,1 0 0,0 0 0,0 0 0,1 0 0,-1 0 0,1 1 0,-1-1 0,1 1 0,0-1 0,0 1 0,0-1 0,5-3 0,-3 2 0,1 1 0,-1 0 0,1 0 0,-1 0 0,1 0 0,0 1 0,0 0 0,1 0 0,-1 0 0,0 1 0,0 0 0,1-1 0,-1 2 0,1-1 0,-1 1 0,1 0 0,-1 0 0,1 0 0,-1 1 0,1 0 0,-1 0 0,1 0 0,-1 1 0,0 0 0,0 0 0,0 0 0,0 1 0,8 5 0,-4-2 0,0 1 0,0 0 0,-1 0 0,0 1 0,0 0 0,-1 1 0,0 0 0,0 0 0,-1 0 0,0 1 0,-1 0 0,0 0 0,5 14 0,1 22 25,-1 0-1,-2 1 1,-3 0-1,0 54 1,11 86-1513,-10-156-5338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5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24575,'5'0'0,"0"-4"0,1-6 0,-2-6 0,0 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5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1483 24575,'-6'0'0,"-15"0"0,21 0 0,0 0 0,0-1 0,0 1 0,0 0 0,0 0 0,0 0 0,0 0 0,1 0 0,-1-1 0,0 1 0,0 0 0,0 0 0,0 0 0,0 0 0,0 0 0,0-1 0,0 1 0,0 0 0,0 0 0,0 0 0,0 0 0,0 0 0,0-1 0,0 1 0,0 0 0,-1 0 0,1 0 0,0 0 0,0 0 0,0-1 0,0 1 0,0 0 0,0 0 0,0 0 0,0 0 0,0 0 0,-1 0 0,1 0 0,0-1 0,0 1 0,0 0 0,0 0 0,0 0 0,0 0 0,-1 0 0,1 0 0,0 0 0,0 0 0,0 0 0,0 0 0,-1 0 0,18-8 0,0 0 0,26-7 0,-23 9 0,744-209-1904,-496 147 1026,3564-873-1928,-3535 870 2593,265-61-380,-508 121 293,-38 10-1197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1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8 345 24575,'-7'6'0,"8"-11"0,13-14 0,6-2 0,1 0 0,1 2 0,0 1 0,2 0 0,0 2 0,47-24 0,142-38 0,-20 10 0,-165 53-1365,-7 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1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316 353 24575,'-1'-2'0,"1"0"0,-1 0 0,0 1 0,1-1 0,-1 0 0,0 1 0,0-1 0,0 1 0,0-1 0,0 1 0,0 0 0,0-1 0,-1 1 0,1 0 0,-1 0 0,1 0 0,0 0 0,-1 0 0,0 0 0,1 0 0,-1 0 0,1 1 0,-4-1 0,1-1 0,-1 0 0,1 1 0,-1-1 0,0 1 0,0 0 0,0 1 0,-6-1 0,0 3 0,1 0 0,0 0 0,0 1 0,0 0 0,0 1 0,0 0 0,1 1 0,0 0 0,0 0 0,0 1 0,1 0 0,0 1 0,0 0 0,0 0 0,-8 11 0,6-7 0,1 0 0,1 1 0,0 1 0,0-1 0,1 1 0,1 0 0,0 1 0,1 0 0,0 0 0,-3 18 0,6-20 0,0 0 0,1 0 0,0-1 0,1 1 0,1 0 0,1 13 0,-1-23 0,-1 1 0,1 0 0,-1 0 0,1 0 0,0 0 0,0-1 0,0 1 0,1 0 0,-1-1 0,1 1 0,-1-1 0,1 1 0,0-1 0,0 0 0,0 0 0,0 0 0,0 0 0,0 0 0,1 0 0,-1-1 0,1 1 0,-1-1 0,1 0 0,-1 1 0,1-1 0,0 0 0,0-1 0,0 1 0,4 0 0,1 0 0,0 0 0,0-1 0,0 0 0,-1-1 0,1 0 0,0 0 0,0 0 0,-1-1 0,1-1 0,-1 1 0,0-1 0,1 0 0,9-7 0,-8 5 0,-1-1 0,0-1 0,-1 0 0,0 0 0,0 0 0,0-1 0,-1 0 0,0 0 0,7-13 0,-3-1 0,0 1 0,-2-2 0,0 1 0,-1-1 0,-2 0 0,0 0 0,-2-1 0,2-26 0,-4-2 0,-2 0 0,-3 0 0,-2 1 0,-2-1 0,-18-61 0,170 532 0,-127-376-1365,-2-8-5461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1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81 304 24575,'-2'-11'0,"2"4"0,14 1 0,24-4 0,86-29 0,-111 34 0,0-1 0,-1 0 0,0-1 0,0 0 0,0-1 0,-1 0 0,11-10 0,-19 15 0,0 1 0,-1-1 0,1 0 0,-1 0 0,0 0 0,0 0 0,0 0 0,0 0 0,0-1 0,-1 1 0,1-1 0,-1 1 0,0-1 0,0 0 0,0 1 0,-1-1 0,1-5 0,-1 5 0,-1 1 0,0-1 0,1 1 0,-1-1 0,-1 1 0,1 0 0,0 0 0,-1 0 0,1-1 0,-1 2 0,0-1 0,0 0 0,0 0 0,-1 0 0,-3-3 0,-1 1 0,1-1 0,-1 2 0,0-1 0,0 1 0,-1 0 0,1 1 0,-1-1 0,1 2 0,-1-1 0,0 1 0,0 0 0,0 1 0,-1-1 0,-15 1 0,13 2 0,1 0 0,0 1 0,0 0 0,0 0 0,0 1 0,0 0 0,1 1 0,0 0 0,-1 1 0,1 0 0,1 0 0,-1 1 0,1 0 0,0 0 0,0 1 0,1 0 0,-1 0 0,-9 15 0,9-11 0,2 0 0,-1 0 0,1 0 0,1 1 0,0 0 0,1 0 0,0 0 0,1 1 0,0-1 0,1 1 0,1 0 0,0-1 0,0 1 0,3 21 0,-1-23 0,0-1 0,1 1 0,0 0 0,1-1 0,1 1 0,-1-1 0,2 0 0,-1 0 0,8 11 0,-8-15 0,0-1 0,0 0 0,0 0 0,1-1 0,0 1 0,0-1 0,0 0 0,0 0 0,1-1 0,-1 0 0,1 0 0,0 0 0,0 0 0,0-1 0,0 0 0,1 0 0,6 0 0,34 2-1365,0-6-5461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1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237 141 24575,'0'-10'0,"0"-1"0,-1 1 0,0 0 0,-1 0 0,0 0 0,-6-17 0,7 25 0,1 1 0,-1-1 0,0 0 0,0 0 0,0 0 0,0 1 0,0-1 0,-1 1 0,1-1 0,0 1 0,-1-1 0,1 1 0,-1 0 0,1 0 0,-1-1 0,0 1 0,0 0 0,1 0 0,-1 1 0,0-1 0,0 0 0,0 1 0,0-1 0,0 1 0,0 0 0,0-1 0,0 1 0,0 0 0,0 0 0,0 0 0,0 1 0,0-1 0,0 0 0,0 1 0,0-1 0,0 1 0,1 0 0,-1 0 0,0-1 0,0 1 0,-2 2 0,-7 3 0,1 1 0,0-1 0,0 2 0,1 0 0,0 0 0,0 0 0,1 1 0,0 1 0,0-1 0,1 1 0,0 0 0,1 1 0,0 0 0,-5 13 0,7-13 0,0-1 0,0 1 0,1 0 0,1 0 0,0 0 0,0 0 0,1 1 0,0-1 0,1 0 0,1 1 0,-1-1 0,2 0 0,0 0 0,0 0 0,6 16 0,-6-21 0,0-1 0,1 0 0,0 0 0,0 0 0,0-1 0,0 1 0,1-1 0,0 0 0,0 0 0,0 0 0,0 0 0,1-1 0,-1 0 0,9 5 0,-5-5 0,0 1 0,0-1 0,0-1 0,0 0 0,1 0 0,-1 0 0,1-1 0,16 0 0,-9-2 0,-1 0 0,1-1 0,-1-1 0,1 0 0,-1-1 0,0-1 0,0 0 0,-1-1 0,1-1 0,15-9 0,-20 10 0,-1-1 0,0 0 0,-1 0 0,0-1 0,0 0 0,0-1 0,-1 1 0,0-2 0,-1 1 0,0-1 0,0 1 0,-1-2 0,5-13 0,-6 11 0,0-1 0,-1 0 0,-1 0 0,0 0 0,-1-1 0,0 1 0,-1 0 0,-1 0 0,0-1 0,-4-15 0,0 7 0,3 17 0,0-1 0,1 0 0,0 0 0,0 1 0,1-1 0,-1 0 0,2-9 0,-1 15 0,0 1 0,0-1 0,0 1 0,0-1 0,0 1 0,0-1 0,0 1 0,0-1 0,0 1 0,1-1 0,-1 1 0,0-1 0,0 1 0,0 0 0,1-1 0,-1 1 0,0-1 0,0 1 0,1 0 0,-1-1 0,0 1 0,1-1 0,-1 1 0,1 0 0,-1 0 0,0-1 0,1 1 0,-1 0 0,1 0 0,-1-1 0,1 1 0,-1 0 0,1 0 0,-1 0 0,0 0 0,1 0 0,-1 0 0,1 0 0,-1 0 0,1 0 0,-1 0 0,1 0 0,-1 0 0,1 0 0,-1 0 0,1 0 0,-1 0 0,1 1 0,-1-1 0,1 0 0,-1 0 0,1 0 0,-1 1 0,0-1 0,1 0 0,-1 1 0,0-1 0,1 0 0,-1 1 0,1 0 0,21 24 0,-6 1 23,-1 1-1,-1 0 0,15 42 1,20 90-784,-38-123 67,-4-11-6132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1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84 24575,'-4'-8'0,"-2"-8"0,-4-6 0,-5 2 0,1 3-8191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1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24575,'2'15'0,"0"-1"0,1 1 0,0-1 0,1 1 0,10 22 0,2 11 0,60 267 0,-18-66 0,-31-157 0,7 27 0,-33-113 0,-3-6 0,-8-13 0,-11-23 0,0-10 0,2-1 0,2 0 0,3-1 0,-12-63 0,13 31 0,-5-155 0,17 198 0,2 1 0,2 0 0,8-36 0,-9 58 0,2 0 0,0 0 0,0 0 0,2 0 0,-1 1 0,2 0 0,0 0 0,0 0 0,1 1 0,13-14 0,-18 22 0,0 1 0,0 0 0,0 0 0,1 0 0,-1 0 0,1 0 0,0 1 0,0 0 0,0 0 0,0 0 0,0 0 0,0 0 0,0 1 0,1 0 0,-1 0 0,1 0 0,-1 1 0,1-1 0,-1 1 0,1 0 0,-1 0 0,1 1 0,-1-1 0,1 1 0,-1 0 0,0 0 0,1 1 0,6 2 0,-4 0 0,-1-1 0,0 2 0,0-1 0,0 0 0,0 1 0,-1 0 0,1 1 0,-1-1 0,-1 1 0,1 0 0,-1 0 0,0 0 0,0 1 0,-1-1 0,0 1 0,4 13 0,-2-2 0,-2 1 0,0-1 0,-1 1 0,-1 0 0,0 0 0,-2-1 0,0 1 0,-1 0 0,-1-1 0,-1 1 0,-1-1 0,0 0 0,-11 24 0,15-39-114,-1 1 1,1-1-1,-1 1 0,0-1 0,0 0 1,0 0-1,0 0 0,-1 0 0,1 0 1,-1-1-1,-4 4 0,-3-2-6712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24575,'2'0'0,"0"0"0,0 0 0,0 1 0,0-1 0,0 1 0,0-1 0,0 1 0,0 0 0,-1-1 0,1 1 0,0 0 0,0 0 0,-1 0 0,1 1 0,0-1 0,-1 0 0,1 1 0,1 1 0,0 1 0,0 1 0,0-1 0,-1 1 0,1-1 0,-1 1 0,0 0 0,1 5 0,2 9 0,0 1 0,2 35 0,-7-53 0,8 124 0,-7-78 0,2-1 0,2 1 0,3-1 0,18 66 0,-25-108-76,0 0 1,1 0-1,0 0 0,0-1 0,0 1 0,0-1 0,1 0 0,0 1 1,0-1-1,0 0 0,0 0 0,1-1 0,0 1 0,-1-1 1,1 0-1,0 0 0,6 3 0,11 0-6750</inkml:trace>
  <inkml:trace contextRef="#ctx0" brushRef="#br0" timeOffset="1">61 286 24575,'-4'0'0,"-11"0"0,-7 0 0,5 0 0,14 0 0,12-4 0,13-2 0,12-5 0,8-3 0,3-1 0,-8 3-8191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1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24575,'-4'0'0,"-2"4"0,5 6 0,7 6 0,7 9 0,1 4 0,2 7 0,4 5 0,2 5 0,2 4 0,1 1 0,-3 2 0,-2-4 0,-3-7 0,-1-9 0,-3-11-8191</inkml:trace>
  <inkml:trace contextRef="#ctx0" brushRef="#br0" timeOffset="1">297 182 24575,'0'-4'0,"4"-2"0,6 5 0,2 6 0,2 8 0,0 5 0,1 5 0,-1 6 0,1 4 0,-3 4 0,2 1 0,-1-2 0,-4-3 0,2-2 0,-2-7-8191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1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 24575,'0'-4'0,"0"-6"0,-4-2 0,-2 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1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24575,'26'10'0,"2"0"0,-18-10 0,-1-1 0,1 1 0,17-5 0,-18 3 0,0 1 0,1 0 0,16 0 0,-22 1 0,-1 0 0,0 1 0,0-1 0,0 1 0,0 0 0,0 0 0,0 0 0,0 1 0,0-1 0,-1 1 0,1-1 0,0 1 0,-1 0 0,1 0 0,2 4 0,1 1 0,0 0 0,-1 1 0,0 0 0,-1 0 0,0 0 0,0 0 0,-1 1 0,0 0 0,0-1 0,-1 1 0,0 0 0,1 14 0,-2-9 0,0 0 0,-1 0 0,0-1 0,-1 1 0,-1 0 0,0 0 0,-7 22 0,7-33 0,1 1 0,-1-1 0,0 0 0,0 1 0,0-1 0,0 0 0,-3 3 0,4-6 0,1 1 0,0-1 0,-1 0 0,1 1 0,0-1 0,-1 0 0,1 1 0,-1-1 0,1 0 0,-1 0 0,1 1 0,0-1 0,-1 0 0,1 0 0,-1 0 0,1 0 0,-1 0 0,1 0 0,-1 0 0,1 0 0,-1 0 0,0 0 0,0 0 0,1-1 0,-1 1 0,0-1 0,1 1 0,-1-1 0,1 1 0,-1-1 0,1 0 0,0 1 0,-1-1 0,1 0 0,-1 1 0,1-1 0,0 0 0,0 1 0,0-1 0,-1 0 0,1 0 0,0 1 0,0-2 0,-1-8 0,1 0 0,-1 1 0,2-1 0,-1 1 0,2-1 0,-1 1 0,6-19 0,27-64 0,-31 83 0,8-18 0,1 1 0,1 0 0,1 1 0,25-34 0,-33 51 0,1 0 0,0 1 0,0 0 0,1 0 0,0 1 0,0 0 0,10-5 0,-12 8 0,-1 0 0,1 1 0,0 0 0,0 0 0,0 0 0,0 1 0,0 0 0,0 0 0,0 0 0,1 1 0,-1 0 0,10 1 0,-11 1 0,1-1 0,-1 1 0,0-1 0,0 2 0,0-1 0,0 0 0,0 1 0,0 0 0,-1 0 0,1 1 0,-1-1 0,0 1 0,0 0 0,0 0 0,-1 0 0,1 1 0,-1-1 0,0 1 0,0 0 0,-1-1 0,1 2 0,-1-1 0,2 6 0,1 3 0,-1 1 0,0 0 0,-1 0 0,0 0 0,-2 1 0,0-1 0,0 18 0,-5-2-1365,-3-5-5461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1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30 158 24575,'0'2'0,"0"0"0,0-1 0,0 1 0,0-1 0,1 1 0,-1-1 0,0 1 0,1 0 0,-1-1 0,1 1 0,-1-1 0,1 0 0,0 1 0,-1-1 0,1 1 0,0-1 0,0 0 0,0 0 0,0 1 0,0-1 0,1 0 0,-1 0 0,0 0 0,0 0 0,2 0 0,0 0 0,0 1 0,0-2 0,1 1 0,-1 0 0,0-1 0,0 1 0,1-1 0,-1 0 0,0 0 0,0-1 0,6 0 0,5-2 0,-1 0 0,1-1 0,-1-1 0,24-12 0,-34 16 0,9-6 0,0 1 0,0-1 0,-1-1 0,17-15 0,-26 22 0,-1 0 0,1 0 0,-1-1 0,0 1 0,1-1 0,-1 1 0,0-1 0,0 0 0,0 1 0,0-1 0,0 0 0,0 0 0,-1 0 0,1 1 0,0-1 0,-1 0 0,0 0 0,1 0 0,-1 0 0,0 0 0,0 0 0,0 0 0,0 0 0,0 0 0,-1 0 0,1 0 0,-1 0 0,1 0 0,-1 0 0,0 0 0,1 1 0,-1-1 0,0 0 0,0 0 0,0 1 0,-1-1 0,1 1 0,0-1 0,-1 1 0,1-1 0,-3-1 0,-1-1 0,-1-1 0,0 1 0,0 1 0,-1-1 0,1 1 0,-1 0 0,1 0 0,-1 1 0,0 0 0,0 0 0,0 0 0,-1 1 0,1 0 0,0 1 0,0-1 0,-1 2 0,1-1 0,0 1 0,0 0 0,0 0 0,-1 1 0,1 0 0,-13 5 0,15-5 0,0 1 0,0-1 0,0 1 0,0 0 0,0 1 0,1-1 0,-1 1 0,1 0 0,0 0 0,0 0 0,0 0 0,1 1 0,-1-1 0,1 1 0,0 0 0,1 0 0,-1 0 0,1 1 0,0-1 0,0 0 0,1 1 0,0-1 0,0 1 0,0 0 0,0-1 0,1 1 0,0 0 0,0 0 0,1-1 0,1 11 0,0-8 7,1 0-1,0-1 0,0 1 0,1-1 1,0 0-1,0 0 0,0 0 1,1 0-1,0-1 0,1 0 1,-1 0-1,1 0 0,0-1 0,1 0 1,-1 0-1,1 0 0,0-1 1,10 5-1,-2-2-192,1 0 1,0-1-1,0 0 0,0-1 1,1-1-1,0-1 1,29 2-1,6-4-6640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2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24575,'0'5'0,"5"1"0,5 0 0,6-1 0,9-2 0,9-1 0,3-5 0,4-3 0,4 0 0,-2-3 0,2-1 0,-3 3 0,-5-4 0,-8 2-8191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23 24575,'-1'-1'0,"1"0"0,0 0 0,-1 0 0,1 0 0,0 0 0,-1 0 0,1 0 0,-1 1 0,0-1 0,1 0 0,-1 0 0,1 1 0,-1-1 0,0 0 0,0 1 0,0-1 0,1 0 0,-1 1 0,0-1 0,0 1 0,0 0 0,0-1 0,0 1 0,0 0 0,0-1 0,0 1 0,-1 0 0,-29-5 0,4 8 0,0 0 0,0 2 0,1 0 0,-1 2 0,1 1 0,1 1 0,-33 17 0,52-23 0,1-1 0,0 1 0,0 0 0,1 0 0,-1 0 0,1 1 0,-1-1 0,1 1 0,0 0 0,0 1 0,1-1 0,-1 1 0,-2 5 0,5-7 0,-1 0 0,1 0 0,0 1 0,0-1 0,0 0 0,1 1 0,-1-1 0,1 1 0,0-1 0,0 1 0,0-1 0,0 1 0,1-1 0,-1 1 0,1-1 0,0 1 0,0-1 0,0 0 0,1 0 0,-1 1 0,1-1 0,2 3 0,1 2 0,0 0 0,1-1 0,0 0 0,0 0 0,1-1 0,0 0 0,0 0 0,0 0 0,1-1 0,0 0 0,0 0 0,0-1 0,0 0 0,1-1 0,-1 0 0,1 0 0,10 1 0,15 2 0,0-2 0,1-1 0,44-2 0,23 2 0,-82-2 0,-10-1 0,0 1 0,0 0 0,0 1 0,0 0 0,0 0 0,16 7 0,-25-9 0,0 1 0,0-1 0,0 1 0,0-1 0,-1 1 0,1-1 0,0 1 0,0 0 0,0 0 0,0-1 0,-1 1 0,1 0 0,0 0 0,-1 0 0,1 0 0,-1-1 0,1 1 0,-1 0 0,1 0 0,-1 0 0,0 0 0,1 0 0,-1 0 0,0 0 0,0 2 0,0-1 0,0-1 0,-1 1 0,1 0 0,-1 0 0,0-1 0,1 1 0,-1 0 0,0-1 0,0 1 0,0 0 0,0-1 0,0 1 0,-2 1 0,-3 3 0,0 0 0,-1 0 0,0-1 0,-15 9 0,-5 0 0,-2-2 0,1-2 0,-1 0 0,-1-2 0,0-1 0,0-1 0,0-2 0,-1-1 0,1-1 0,-49-4 0,69 2 30,0-1 0,0-1 0,-13-3 0,20 4-129,0 0 0,0 0 0,0 0 0,0 0 0,1-1 0,-1 0 0,0 1 0,1-1 0,-1 0 0,1 0 0,0 0 0,0 0 0,0-1 0,-3-3 0,-3-9-6727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41 24575,'-36'-40'0,"36"40"0,0 0 0,0 0 0,0 0 0,0 1 0,0-1 0,0 0 0,0 0 0,0 0 0,0 1 0,0-1 0,0 0 0,0 0 0,0 0 0,0 0 0,0 1 0,-1-1 0,1 0 0,0 0 0,0 0 0,0 0 0,0 0 0,0 0 0,0 1 0,-1-1 0,1 0 0,0 0 0,0 0 0,0 0 0,0 0 0,-1 0 0,1 0 0,0 0 0,0 0 0,0 0 0,0 1 0,-1-1 0,1 0 0,0 0 0,0 0 0,0 0 0,0 0 0,-1 0 0,1 0 0,0-1 0,0 1 0,0 0 0,-1 0 0,1 0 0,0 0 0,0 0 0,0 0 0,0 0 0,0 0 0,-1 0 0,8 17 0,131 298 0,-109-250-4,30 59-1357,-49-105-5465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22 308 24575,'0'-3'0,"-1"1"0,1-1 0,-1 1 0,0-1 0,1 1 0,-1-1 0,0 1 0,0-1 0,-1 1 0,-1-3 0,2 3 0,0 1 0,0 0 0,0 0 0,0 0 0,0-1 0,0 1 0,1-1 0,-1 1 0,1 0 0,-1-1 0,1 1 0,-1-1 0,1 1 0,0-1 0,0 0 0,0 1 0,0-1 0,0 1 0,0-1 0,0 1 0,0-1 0,1 1 0,-1-1 0,1 1 0,-1-1 0,1 1 0,-1 0 0,1-1 0,0 1 0,0-1 0,-1 1 0,1 0 0,2-1 0,7-8 0,1 1 0,1 1 0,-1 0 0,1 1 0,1 0 0,0 0 0,0 2 0,24-8 0,-4 0 0,84-29 0,-62 24 0,53-27 0,-107 45 0,0 0 0,0 0 0,-1 0 0,1-1 0,0 1 0,-1-1 0,1 1 0,0 0 0,-1-1 0,1 1 0,-1-1 0,1 1 0,0-1 0,-1 0 0,1 1 0,-1-1 0,0 1 0,1-1 0,-1 0 0,1 1 0,-1-1 0,0 0 0,0 0 0,1-1 0,-1 2 0,-1-1 0,1 0 0,0 1 0,-1-1 0,1 0 0,-1 1 0,1-1 0,0 0 0,-1 1 0,0-1 0,1 1 0,-1-1 0,1 1 0,-1-1 0,0 1 0,1 0 0,-1-1 0,0 1 0,0-1 0,-4-1 0,0 0 0,-1 0 0,1 1 0,0-1 0,-8 0 0,8 2 0,1 0 0,-1 0 0,1 0 0,0 1 0,-1 0 0,1 0 0,0 0 0,0 0 0,-1 1 0,1-1 0,0 1 0,0 0 0,0 0 0,1 1 0,-1-1 0,1 1 0,-1 0 0,1 0 0,0 0 0,0 0 0,0 0 0,0 1 0,1 0 0,-1-1 0,1 1 0,0 0 0,0 0 0,0 0 0,1 0 0,-2 8 0,-1-1 0,2 1 0,-1-1 0,2 1 0,-1 0 0,2 0 0,-1 0 0,2 0 0,0 0 0,0 0 0,5 17 0,-5-25 0,0 0 0,0 0 0,1 0 0,0 0 0,0 0 0,0 0 0,0 0 0,0-1 0,1 1 0,0-1 0,0 0 0,0 1 0,0-1 0,0-1 0,0 1 0,1 0 0,0-1 0,-1 0 0,1 0 0,0 0 0,0 0 0,8 2 0,-9-3 0,1-1 0,0 0 0,0 1 0,-1-1 0,1 0 0,0-1 0,0 1 0,0-1 0,-1 0 0,1 0 0,0 0 0,-1 0 0,1 0 0,-1-1 0,1 0 0,-1 0 0,0 0 0,0 0 0,0 0 0,0 0 0,0-1 0,0 0 0,-1 0 0,1 1 0,-1-1 0,3-5 0,1-2 0,0 0 0,0-1 0,-1 0 0,-1-1 0,0 1 0,-1-1 0,0 0 0,0 1 0,-1-1 0,-1 0 0,0-14 0,-1 26 0,0 0 0,0 0 0,1 0 0,-1 0 0,0 1 0,0-1 0,0 0 0,0 0 0,0 0 0,0 0 0,0 0 0,0 0 0,0 0 0,1 0 0,-1 0 0,0 0 0,0 0 0,0 0 0,0 0 0,0 0 0,0 0 0,0 0 0,0 0 0,0 0 0,1 0 0,-1-1 0,0 1 0,0 0 0,0 0 0,0 0 0,0 0 0,0 0 0,0 0 0,0 0 0,0 0 0,0 0 0,0 0 0,0 0 0,0 0 0,0 0 0,1-1 0,-1 1 0,0 0 0,0 0 0,0 0 0,0 0 0,0 0 0,0 0 0,0 0 0,0 0 0,0 0 0,0-1 0,0 1 0,0 0 0,0 0 0,0 0 0,0 0 0,0 0 0,0 0 0,-1 0 0,8 11 0,5 18 0,-1-1-455,0 0 0,30 47 0,-25-51-6371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77 24575,'-6'-7'0,"-1"1"0,1 0 0,-1 0 0,-1 1 0,1 0 0,-16-8 0,23 13 0,0 0 0,0 0 0,-1-1 0,1 1 0,0 0 0,0 0 0,0 0 0,0 0 0,-1 0 0,1 0 0,0 0 0,0 0 0,0-1 0,0 1 0,-1 0 0,1 0 0,0 0 0,0 0 0,0 0 0,-1 0 0,1 0 0,0 0 0,0 0 0,0 0 0,0 0 0,-1 0 0,1 0 0,0 0 0,0 0 0,0 1 0,-1-1 0,1 0 0,0 0 0,0 0 0,0 0 0,0 0 0,-1 0 0,1 0 0,0 0 0,0 1 0,0-1 0,0 0 0,0 0 0,0 0 0,-1 0 0,1 1 0,0-1 0,0 0 0,0 0 0,0 0 0,0 0 0,0 1 0,0-1 0,0 0 0,0 0 0,6 16 0,14 14 0,10 5 0,-14-18 0,-1 1 0,-1 0 0,-1 1 0,-1 0 0,15 31 0,-24-38 0,-6-9 0,2-4 0,0 0 0,0 1 0,0-1 0,0 0 0,0 1 0,0-1 0,1 0 0,-1 0 0,0 0 0,1 0 0,-1 0 0,0 0 0,1 0 0,-2-2 0,0-4 0,0-1 0,0 0 0,1 1 0,0-1 0,0 0 0,1 0 0,0 0 0,0 0 0,1 1 0,0-1 0,0 0 0,1 0 0,0 1 0,0-1 0,5-9 0,-4 8 0,1 1 0,0-1 0,0 1 0,1 0 0,0 0 0,1 0 0,0 1 0,0 0 0,0 0 0,1 1 0,0-1 0,13-8 0,-18 13 0,0 1 0,0 0 0,0 0 0,0-1 0,0 1 0,0 0 0,1 0 0,-1 1 0,0-1 0,0 0 0,1 1 0,-1 0 0,0-1 0,1 1 0,-1 0 0,0 0 0,1 0 0,-1 1 0,0-1 0,1 0 0,-1 1 0,0 0 0,1-1 0,-1 1 0,0 0 0,0 0 0,0 0 0,0 1 0,0-1 0,0 0 0,0 1 0,0-1 0,-1 1 0,1 0 0,0-1 0,-1 1 0,0 0 0,1 0 0,-1 0 0,0 0 0,0 0 0,0 0 0,0 1 0,1 2 0,2 7 0,0 1 0,-1 0 0,-1 0 0,0 0 0,0 0 0,-1 21 0,-3 20-1365,1-31-5461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442 351 24575,'-4'-2'0,"-1"1"0,1 0 0,-1-1 0,1 0 0,0 0 0,0 0 0,-1 0 0,-5-5 0,-11-6 0,2 5 0,-1 0 0,1 1 0,-2 2 0,1 0 0,-1 1 0,1 0 0,-1 2 0,-37 1 0,50 2 0,0 1 0,0 0 0,0 0 0,0 1 0,1 0 0,-1 0 0,1 1 0,0 0 0,0 0 0,0 1 0,0 0 0,1 0 0,0 0 0,-7 9 0,9-10 0,0 0 0,1 0 0,-1 0 0,1 1 0,0-1 0,0 1 0,0 0 0,1 0 0,-1 0 0,1 0 0,1 1 0,-1-1 0,1 0 0,0 1 0,0 0 0,0-1 0,1 1 0,0-1 0,0 1 0,0-1 0,2 9 0,-1-11 0,0 0 0,1 0 0,-1 0 0,0 0 0,1-1 0,0 1 0,0-1 0,-1 1 0,1-1 0,1 0 0,-1 0 0,0 1 0,1-2 0,-1 1 0,1 0 0,-1 0 0,1-1 0,0 1 0,-1-1 0,1 0 0,0 0 0,0 0 0,0 0 0,0-1 0,0 1 0,0-1 0,0 0 0,1 0 0,-1 0 0,0 0 0,0 0 0,3-1 0,11-2 0,0 0 0,0-1 0,0 0 0,20-9 0,-37 13 0,17-7 0,0 0 0,0 0 0,0-2 0,-1 0 0,19-15 0,-30 21 0,-1-1 0,1 1 0,-1-1 0,0 0 0,-1-1 0,1 1 0,-1-1 0,0 1 0,0-1 0,0 0 0,-1 0 0,1 0 0,-1-1 0,0 1 0,-1-1 0,0 1 0,0-1 0,0 1 0,0-1 0,-1 0 0,0-9 0,-4-7 0,-1 0 0,-1 1 0,-1-1 0,-1 2 0,0-1 0,-16-26 0,10 21 0,2-1 0,-14-41 0,74 153 0,122 285-1365,-159-345-5461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354 263 24575,'53'-64'0,"-44"54"0,0 0 0,-1-1 0,-1 1 0,1-2 0,5-12 0,-11 21 0,0-1 0,0 0 0,-1 0 0,1 0 0,-1 0 0,0 0 0,0 0 0,0 0 0,-1 0 0,1 0 0,-1 0 0,0-1 0,0 1 0,0 0 0,-1 0 0,0 0 0,0 0 0,0 0 0,-2-7 0,0 8 0,1 0 0,0 1 0,-1-1 0,0 1 0,1-1 0,-1 1 0,0 0 0,0 0 0,0 0 0,-1 1 0,1-1 0,0 1 0,-1 0 0,1-1 0,-1 2 0,1-1 0,-1 0 0,1 1 0,-6-1 0,-5 0 0,1 1 0,0 0 0,-26 5 0,19-2 0,0 2 0,1 1 0,0 0 0,0 1 0,1 1 0,-31 18 0,42-22 0,1 0 0,-1 0 0,1 1 0,0 0 0,0 0 0,1 0 0,0 1 0,-1-1 0,2 1 0,-1 1 0,1-1 0,0 0 0,0 1 0,1 0 0,0 0 0,0 0 0,1 1 0,0-1 0,0 0 0,-2 14 0,5-14 0,0-1 0,0 1 0,0-1 0,1 1 0,0-1 0,0 0 0,1 0 0,-1 0 0,1 0 0,0-1 0,1 1 0,0-1 0,0 0 0,0 0 0,0 0 0,1 0 0,0-1 0,0 1 0,0-1 0,7 4 0,11 7 0,0-1 0,2-1 0,35 14 0,85 22 0,-28-11 0,-81-20 0,-35-17 0,-1-1 0,1 0 0,-1 1 0,1-1 0,-1 1 0,1-1 0,-1 0 0,0 1 0,1-1 0,-1 1 0,0-1 0,0 1 0,1-1 0,-1 1 0,0-1 0,0 1 0,0 0 0,1-1 0,-1 1 0,0-1 0,0 1 0,0-1 0,0 2 0,-1-1 0,1-1 0,-1 1 0,1 0 0,-1 0 0,1 0 0,-1-1 0,0 1 0,1 0 0,-1-1 0,0 1 0,0-1 0,0 1 0,1 0 0,-1-1 0,0 0 0,0 1 0,0-1 0,0 0 0,-1 1 0,-15 4 0,1 0 0,-1-1 0,-1-1 0,-24 2 0,-75-2 0,72-3 0,3 0-341,0-2 0,0-1-1,-76-18 1,77 11-6485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343 132 24575,'-1'-2'0,"1"-1"0,-1 1 0,0 0 0,1-1 0,-1 1 0,0 0 0,-1 0 0,1 0 0,0-1 0,0 1 0,-1 0 0,0 1 0,1-1 0,-1 0 0,-3-2 0,-34-27 0,26 22 0,4 2 0,-1 0 0,0 0 0,0 1 0,-1 0 0,0 1 0,0 0 0,-13-4 0,20 8 0,0 0 0,0 0 0,0 1 0,-1-1 0,1 1 0,0 0 0,-1 0 0,1 1 0,0-1 0,0 1 0,-1 0 0,1 0 0,0 0 0,0 1 0,0-1 0,0 1 0,0 0 0,1 0 0,-1 1 0,0-1 0,1 1 0,0 0 0,-4 3 0,-1 3 0,0 1 0,1-1 0,0 1 0,0 1 0,1-1 0,1 1 0,-1 0 0,-3 15 0,7-20 0,0-1 0,0 1 0,1 0 0,-1-1 0,2 1 0,-1 0 0,1 0 0,-1-1 0,1 1 0,1 0 0,-1 0 0,1 0 0,0-1 0,1 1 0,-1 0 0,1-1 0,0 1 0,1-1 0,3 7 0,-3-9 0,0 0 0,0 1 0,1-1 0,-1-1 0,1 1 0,0 0 0,0-1 0,0 0 0,0 0 0,0 0 0,0 0 0,1-1 0,-1 1 0,0-1 0,1 0 0,-1-1 0,1 1 0,-1-1 0,1 0 0,0 0 0,-1 0 0,1-1 0,-1 1 0,7-3 0,-2 2 0,0-2 0,0 1 0,0-1 0,-1-1 0,1 0 0,-1 0 0,0 0 0,0-1 0,0 0 0,14-13 0,-16 11 0,1 0 0,-1-1 0,-1 0 0,1 0 0,-2 0 0,1-1 0,-1 1 0,0-1 0,-1 0 0,3-10 0,-4 13 0,-1 0 0,0-1 0,0 1 0,0 0 0,-1-1 0,0 1 0,0 0 0,-1-1 0,0 1 0,0 0 0,0 0 0,-1 0 0,0 0 0,0 0 0,0 0 0,-4-6 0,16 37 0,9 17 0,-4-21-273,0 0 0,1-1 0,1-1 0,23 21 0,-24-28-6553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21 210 24575,'-1'-6'0,"0"1"0,0-1 0,0 0 0,-1 1 0,-2-8 0,2 8 0,0-1 0,0 1 0,1-1 0,-1 0 0,2 1 0,-2-7 0,2 10 0,1 0 0,-1 1 0,0-1 0,1 0 0,-1 1 0,1-1 0,-1 0 0,1 1 0,0-1 0,-1 0 0,1 1 0,0-1 0,0 1 0,0 0 0,1-1 0,-1 1 0,0 0 0,0 0 0,1-1 0,-1 1 0,0 0 0,1 0 0,-1 1 0,4-2 0,1-1 0,0 1 0,0 0 0,1 1 0,-1-1 0,1 1 0,-1 1 0,1-1 0,-1 1 0,1 0 0,0 1 0,-1-1 0,1 1 0,6 2 0,7 2 0,0 1 0,36 16 0,-42-16 0,-1 1 0,0 0 0,-1 2 0,14 10 0,-20-15 0,-1 1 0,0 0 0,0 1 0,0-1 0,0 1 0,-1 0 0,0 0 0,0 1 0,-1-1 0,4 10 0,-6-13 0,0-1 0,-1 1 0,1 0 0,-1 0 0,0 0 0,0 1 0,0-1 0,0 0 0,-1 0 0,1 0 0,-1-1 0,0 1 0,0 0 0,0 0 0,0 0 0,0 0 0,-1-1 0,1 1 0,-1-1 0,1 1 0,-1-1 0,0 1 0,0-1 0,0 0 0,-1 0 0,1 0 0,0 0 0,-1 0 0,1-1 0,-1 1 0,0-1 0,-4 2 0,4-1 0,-1 0 0,1-1 0,-1 1 0,0-1 0,0 0 0,1 0 0,-1 0 0,0-1 0,0 1 0,0-1 0,0 0 0,0 0 0,0-1 0,0 1 0,0-1 0,1 1 0,-1-1 0,0 0 0,0-1 0,1 1 0,-1-1 0,1 0 0,-1 1 0,-5-5 0,5 1 0,0 0 0,1 0 0,-1 0 0,1 0 0,0-1 0,0 1 0,1-1 0,0 1 0,0-1 0,0 0 0,0 0 0,1 0 0,0 0 0,0 0 0,1-1 0,0 1 0,1-9 0,-1 4 0,2 0 0,-1 0 0,1 1 0,1-1 0,0 0 0,0 1 0,1-1 0,10-17 0,-10 21 9,1 0 1,0 1-1,0 0 0,0 0 0,0 0 1,1 0-1,0 1 0,1 0 0,-1 0 0,1 1 1,0 0-1,13-6 0,-15 8-83,0 0-1,1 0 1,-1 1 0,0 0 0,1 0-1,-1 1 1,1-1 0,-1 1 0,1 0-1,-1 1 1,1-1 0,-1 1 0,1 0-1,-1 1 1,0-1 0,0 1 0,0 0-1,0 0 1,7 4 0,6 6-6752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63 370 24575,'0'-4'0,"4"-2"0,7 5 0,0 6 0,4 4 0,-1 3 0,1 5 0,-2 3 0,2 4 0,2 1 0,-2 1 0,2 1 0,-3 0 0,-4-5-8191</inkml:trace>
  <inkml:trace contextRef="#ctx0" brushRef="#br0" timeOffset="1">12 6 24575,'-5'-4'0,"-1"3"0,5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24575,'0'-2'0,"1"0"0,-1 0 0,1 0 0,0 0 0,0 0 0,0 0 0,0 0 0,0 0 0,1 0 0,-1 0 0,0 0 0,1 1 0,-1-1 0,1 1 0,0-1 0,0 1 0,-1 0 0,1-1 0,0 1 0,0 0 0,4-1 0,46-19 0,-51 21 0,23-6 0,0 1 0,0 1 0,1 0 0,-1 2 0,46 2 0,-67 0 0,-1 1 0,1-1 0,0 0 0,-1 1 0,1-1 0,-1 1 0,1 0 0,-1 0 0,1 0 0,-1 0 0,1 1 0,-1-1 0,4 3 0,-5-2 0,0-1 0,0 0 0,0 0 0,-1 0 0,1 1 0,0-1 0,-1 0 0,1 1 0,-1-1 0,1 0 0,-1 1 0,0-1 0,1 1 0,-1-1 0,0 1 0,0-1 0,0 1 0,0-1 0,0 1 0,-1-1 0,1 0 0,0 1 0,-1-1 0,1 1 0,-1-1 0,0 2 0,-30 57 0,21-43 0,0-1 0,2 1 0,0 1 0,-6 20 0,13-34 0,0 0 0,0-1 0,0 1 0,1 0 0,-1 0 0,1 0 0,0 0 0,0 0 0,1-1 0,-1 1 0,1 0 0,0 0 0,0 0 0,0-1 0,0 1 0,1 0 0,-1-1 0,1 1 0,0-1 0,0 0 0,0 0 0,1 0 0,-1 0 0,1 0 0,4 4 0,-2-4 7,0 0 0,0 1 0,1-2 0,-1 1-1,1-1 1,0 1 0,0-2 0,0 1 0,0-1-1,0 0 1,0 0 0,0 0 0,1-1 0,-1 0-1,7-1 1,13-2-393,0 0 0,29-9 0,-47 10 70,37-9-6510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197 555 24575,'-29'2'0,"-1"2"0,1 1 0,-55 17 0,60-14 0,23-7 0,5-1 0,40-9 0,567-145 0,-597 150 0,-1-1 0,22-10 0,-31 13 0,0 0 0,1 0 0,-1-1 0,0 0 0,0 0 0,-1 0 0,1 0 0,-1-1 0,1 1 0,-1-1 0,3-5 0,-6 9 0,0 0 0,0-1 0,1 1 0,-1 0 0,0-1 0,0 1 0,0-1 0,0 1 0,0 0 0,0-1 0,0 1 0,1-1 0,-1 1 0,0 0 0,-1-1 0,1 1 0,0-1 0,0 1 0,0 0 0,0-1 0,0 1 0,0 0 0,0-1 0,-1 1 0,1-1 0,0 1 0,0 0 0,0-1 0,-1 1 0,1 0 0,0 0 0,0-1 0,-1 1 0,1 0 0,0 0 0,-1-1 0,1 1 0,-21-6 0,-22 7 0,16 2 0,1 2 0,-49 15 0,61-16 0,1 2 0,-1 0 0,1 0 0,0 1 0,0 1 0,-21 17 0,31-24 0,1 1 0,1 0 0,-1-1 0,0 1 0,0 0 0,1 0 0,-1 0 0,1 0 0,-1 1 0,1-1 0,0 0 0,0 0 0,0 1 0,0-1 0,0 1 0,1-1 0,-1 1 0,1-1 0,0 1 0,0-1 0,-1 1 0,1-1 0,1 1 0,-1-1 0,0 1 0,1-1 0,-1 1 0,1-1 0,0 1 0,0-1 0,0 1 0,0-1 0,0 0 0,1 0 0,-1 0 0,0 0 0,1 0 0,2 3 0,3 2 0,0-1 0,0 1 0,0-2 0,1 1 0,-1-1 0,1 0 0,1-1 0,-1 1 0,12 3 0,-3-3 0,0 0 0,0-1 0,0-1 0,28 1 0,-37-3 0,1-1 0,0 0 0,-1-1 0,1 0 0,0 0 0,-1-1 0,1 0 0,-1-1 0,0 1 0,0-2 0,9-3 0,-15 5 0,1-1 0,0 1 0,-1 0 0,1-1 0,-1 1 0,0-1 0,0 0 0,0 0 0,0 0 0,0 0 0,-1 0 0,0 0 0,1 0 0,-1-1 0,0 1 0,0 0 0,-1-1 0,1 1 0,-1-1 0,1-4 0,-1 4 0,0-1 0,1 1 0,0 0 0,0 0 0,0 0 0,0 0 0,1 0 0,-1 0 0,1 0 0,5-7 0,-7 11 0,1-1 0,0 1 0,-1-1 0,1 1 0,0-1 0,-1 1 0,1-1 0,0 1 0,0 0 0,0-1 0,-1 1 0,1 0 0,0 0 0,0 0 0,0 0 0,0 0 0,-1-1 0,1 2 0,0-1 0,0 0 0,0 0 0,0 0 0,-1 0 0,1 0 0,0 1 0,0-1 0,0 0 0,-1 1 0,1-1 0,0 0 0,0 1 0,-1-1 0,1 1 0,0 0 0,-1-1 0,1 1 0,-1-1 0,1 1 0,-1 0 0,1 0 0,28 36 0,-21-26 0,1 0 0,-1-1 0,1 0 0,1-1 0,0 0 0,19 13 0,-26-20 0,1 0 0,-1 0 0,1 0 0,0-1 0,0 0 0,0 1 0,0-1 0,0 0 0,0-1 0,0 1 0,0-1 0,0 0 0,1 0 0,-1 0 0,0-1 0,0 1 0,0-1 0,0 0 0,0 0 0,0 0 0,0-1 0,6-3 0,-2 1 0,0-1 0,0-1 0,0 1 0,-1-1 0,0-1 0,0 1 0,-1-1 0,1 0 0,-2-1 0,1 1 0,-1-1 0,0 0 0,-1-1 0,1 1 0,-2-1 0,1 0 0,3-14 0,-4 9 0,-1 0 0,0 0 0,-1 0 0,0 0 0,-1 0 0,0 0 0,-2-1 0,1 1 0,-2 0 0,0 1 0,-5-17 0,-5-5 0,-35-68 0,40 87 0,-2 1 0,0 0 0,0 1 0,-1 0 0,-1 0 0,-18-15 0,28 28 0,1-1 0,-1 1 0,0 0 0,1 0 0,-1-1 0,0 1 0,0 1 0,1-1 0,-1 0 0,0 0 0,0 1 0,0-1 0,0 1 0,0 0 0,0-1 0,-3 1 0,5 0 0,-1 0 0,1 0 0,-1 1 0,1-1 0,-1 0 0,1 0 0,0 0 0,-1 1 0,1-1 0,-1 0 0,1 1 0,0-1 0,-1 0 0,1 1 0,0-1 0,-1 0 0,1 1 0,0-1 0,-1 0 0,1 1 0,0-1 0,0 1 0,0-1 0,-1 1 0,3 20 0,8 6 0,1-1 0,2 0 0,0 0 0,2-2 0,24 32 0,-3-3 0,-18-25-227,0-2-1,2 0 1,1-2-1,1 0 1,36 30-1,-33-35-6598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54 134 24575,'-8'0'0,"5"-1"0,1 1 0,-1 0 0,1 0 0,0 0 0,-1 0 0,1 0 0,-1 0 0,1 1 0,0-1 0,-1 1 0,1-1 0,0 1 0,0 0 0,-1 0 0,1 0 0,0 0 0,-3 3 0,5-4 0,0 1 0,0-1 0,0 0 0,0 1 0,0-1 0,0 0 0,0 1 0,0-1 0,0 0 0,0 1 0,0-1 0,0 0 0,0 1 0,0-1 0,0 0 0,0 1 0,1-1 0,-1 0 0,0 1 0,0-1 0,0 0 0,1 0 0,-1 1 0,0-1 0,0 0 0,1 0 0,-1 0 0,0 1 0,0-1 0,1 0 0,-1 0 0,0 0 0,1 0 0,-1 0 0,0 0 0,1 1 0,-1-1 0,0 0 0,1 0 0,-1 0 0,0 0 0,1 0 0,0 0 0,17 3 0,35 0 0,0-3 0,0-2 0,93-16 0,-120 14 0,-19 3 0,-1 0 0,0 0 0,1-1 0,-1 0 0,0 0 0,11-5 0,-16 6 0,0 1 0,0-1 0,0 0 0,0 0 0,0 1 0,0-1 0,-1 0 0,1 0 0,0 0 0,0 0 0,-1 0 0,1 0 0,-1 0 0,1 0 0,-1 0 0,1 0 0,-1 0 0,0 0 0,1-1 0,-1 1 0,0 0 0,0 0 0,0 0 0,0 0 0,0-1 0,0 1 0,0 0 0,0 0 0,0 0 0,-1 0 0,1-1 0,0 1 0,-1 0 0,1 0 0,-1 0 0,1 0 0,-1 0 0,0 0 0,1 0 0,-1 0 0,0 0 0,0 0 0,0 1 0,0-2 0,-55-71 0,75 132 0,1 0 0,-11-31 0,1 0 0,1-1 0,1 0 0,1 0 0,17 24 0,-12-31-1365,-1-7-5461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24575,'-5'-4'0,"-1"2"0,0 7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3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187 158 24575,'-1'5'0,"0"0"0,-1-1 0,1 1 0,-1-1 0,0 0 0,0 0 0,-1 1 0,-4 5 0,-5 10 0,4-4 0,2 0 0,-1 0 0,2 0 0,0 1 0,1 0 0,-3 28 0,7-40 0,0 0 0,0-1 0,0 1 0,0 0 0,1 0 0,-1 0 0,1-1 0,1 1 0,-1 0 0,1-1 0,0 1 0,0-1 0,0 0 0,0 1 0,1-1 0,-1 0 0,1 0 0,0-1 0,1 1 0,-1-1 0,0 1 0,1-1 0,0 0 0,0 0 0,0-1 0,0 1 0,0-1 0,8 3 0,-2-2 0,1 0 0,0 0 0,0-1 0,0 0 0,1-1 0,-1-1 0,0 0 0,0 0 0,0-1 0,20-4 0,-27 4 0,1 0 0,-1 0 0,0-1 0,1 1 0,-1-1 0,0 0 0,0-1 0,0 1 0,0-1 0,0 0 0,-1 0 0,6-5 0,-7 6 0,-1-1 0,1 0 0,0 1 0,-1-1 0,0 0 0,0 0 0,1 0 0,-2 0 0,1 0 0,0 0 0,-1 0 0,1 0 0,-1-1 0,0 1 0,0 0 0,0 0 0,-1 0 0,1 0 0,-1 0 0,0-4 0,-2-1 0,0 0 0,0 0 0,-1 1 0,1-1 0,-2 1 0,1 0 0,-1 0 0,0 1 0,-10-11 0,-9-6 0,-30-22 0,25 21 0,-6-5 0,0 1 0,-63-36 0,96 63 0,0 0 0,0-1 0,0 1 0,-1 0 0,1 0 0,-1 0 0,1 1 0,-1-1 0,1 1 0,-1-1 0,1 1 0,-1 0 0,1 0 0,-1 0 0,1 0 0,-5 1 0,6 0 0,-1 0 0,1 0 0,-1 0 0,1 0 0,0 0 0,-1 0 0,1 0 0,0 1 0,0-1 0,0 0 0,0 1 0,0-1 0,0 1 0,0 0 0,0-1 0,1 1 0,-1-1 0,0 1 0,1 0 0,0 0 0,-1-1 0,1 1 0,0 0 0,0 2 0,-1 5 0,0-1 0,1 1 0,0-1 0,1 1 0,-1 0 0,2-1 0,2 11 0,-4-16 0,1 0 0,1 0 0,-1 0 0,0 0 0,1 0 0,-1-1 0,1 1 0,0 0 0,0-1 0,0 1 0,0-1 0,0 0 0,0 0 0,1 1 0,-1-2 0,1 1 0,0 0 0,-1 0 0,1-1 0,0 1 0,0-1 0,6 1 0,1 1 0,1-2 0,-1 0 0,1 0 0,0 0 0,-1-2 0,1 1 0,-1-1 0,1-1 0,0 0 0,-1 0 0,0-1 0,0-1 0,17-7 0,6-7 0,0-1 0,47-36 0,-11 7 0,-66 46 0,0 0 0,0 1 0,0-1 0,0 1 0,0-1 0,0 1 0,0 0 0,1 0 0,-1 0 0,0 1 0,1-1 0,-1 1 0,0 0 0,1 0 0,-1 0 0,1 0 0,-1 0 0,0 1 0,4 1 0,-2 0 0,0 0 0,-1 0 0,1 1 0,-1 0 0,0 0 0,0 0 0,0 0 0,0 1 0,0-1 0,-1 1 0,6 8 0,5 9 0,-2-1 0,20 45 0,3 5 0,-34-69 0,-1 0 0,0-1 0,1 1 0,-1 0 0,1-1 0,-1 1 0,1 0 0,0-1 0,-1 1 0,1-1 0,-1 1 0,1 0 0,0-1 0,0 0 0,-1 1 0,1-1 0,0 0 0,0 1 0,0-1 0,-1 0 0,1 0 0,0 1 0,0-1 0,0 0 0,1 0 0,0-1 0,0 1 0,-1-1 0,1 1 0,0-1 0,-1 0 0,1 1 0,0-1 0,-1 0 0,1 0 0,-1 0 0,3-2 0,3-5 0,0 1 0,-1-1 0,9-11 0,-14 17 0,19-30 0,27-60 0,-31 59 0,36-57 0,-52 89 0,1-1 0,0 1 0,0 0 0,0 0 0,0 0 0,0 0 0,0 0 0,0 0 0,0 0 0,0 0 0,0 0 0,1 0 0,-1 0 0,0 1 0,1-1 0,-1 1 0,3-2 0,-3 2 0,0 1 0,0-1 0,0 0 0,-1 0 0,1 0 0,0 1 0,0-1 0,0 0 0,0 1 0,-1-1 0,1 1 0,0-1 0,0 1 0,-1-1 0,1 1 0,0 0 0,-1-1 0,1 1 0,-1 0 0,1-1 0,0 3 0,4 5 0,-1 2 0,0-1 0,-1 0 0,4 15 0,1 3 0,-3-18 0,0-1 0,1 1 0,0-1 0,0 0 0,0 0 0,1 0 0,1-1 0,-1 0 0,1-1 0,0 0 0,0 0 0,1 0 0,0-1 0,0-1 0,0 1 0,1-1 0,-1-1 0,1 0 0,0 0 0,0-1 0,20 2 0,-20-3 0,0 0 0,0-1 0,0 0 0,0 0 0,1-1 0,-1-1 0,0 1 0,-1-2 0,1 1 0,0-1 0,-1-1 0,1 0 0,-1 0 0,0-1 0,0 0 0,-1 0 0,0-1 0,1 0 0,-2-1 0,1 0 0,-1 0 0,7-9 0,-12 13-47,-1 0 0,1 0 0,-1 0 0,0 0 0,1 0 0,-2-1 0,1 1 0,0 0 0,-1 0-1,1-1 1,-1 1 0,0 0 0,0-1 0,0 1 0,-1 0 0,1-1 0,-1 1 0,0 0 0,1 0 0,-2-1 0,1 1 0,0 0-1,-1 0 1,1 0 0,-1 1 0,0-1 0,0 0 0,-4-4 0,-19-23-6779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80 24575,'0'0'0,"0"0"0,0 0 0,-1 0 0,1 0 0,0 0 0,0 1 0,-1-1 0,1 0 0,0 0 0,0 0 0,-1 0 0,1 0 0,0 0 0,-1 0 0,1 0 0,0 0 0,0 0 0,-1 0 0,1 0 0,0 0 0,0-1 0,-1 1 0,1 0 0,0 0 0,0 0 0,-1 0 0,1 0 0,0 0 0,0-1 0,0 1 0,-1 0 0,1 0 0,0 0 0,0-1 0,0 1 0,-1 0 0,1 0 0,0 0 0,0-1 0,0 1 0,0 0 0,0 0 0,0-1 0,0 1 0,0 0 0,0 0 0,-1-1 0,1 1 0,0 0 0,0-1 0,0 1 0,0 0 0,1 0 0,-1-1 0,0 1 0,0 0 0,0 0 0,0-1 0,0 1 0,0 0 0,0 0 0,0-1 0,1 1 0,15-11 0,9 6 0,-1 2 0,1 1 0,41 2 0,20-2 0,326-45-1365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529 186 24575,'0'-8'0,"1"-1"0,1 1 0,0 0 0,4-13 0,-4 14 0,1 0 0,-2 0 0,1-1 0,-1 1 0,1-14 0,-2 18 0,-1 1 0,1-1 0,-1 1 0,1-1 0,-1 1 0,0 0 0,0-1 0,0 1 0,0 0 0,0 0 0,-1-1 0,1 1 0,-1 0 0,1 0 0,-1 1 0,0-1 0,1 0 0,-1 0 0,0 1 0,0-1 0,-4-1 0,-3-2 0,0 1 0,0 1 0,0 0 0,0 0 0,0 0 0,-1 1 0,1 1 0,-1 0 0,1 0 0,-1 1 0,1 0 0,-1 0 0,0 1 0,-11 3 0,0 0 0,1 1 0,-1 1 0,1 1 0,1 1 0,-28 14 0,29-11 0,1 0 0,0 1 0,1 0 0,0 2 0,1 0 0,0 0 0,1 1 0,1 1 0,1 1 0,0-1 0,-10 20 0,17-26 0,0-1 0,1 1 0,0-1 0,1 1 0,0 0 0,0 1 0,1-1 0,1 0 0,-1 1 0,2-1 0,-1 1 0,2-1 0,-1 1 0,1-1 0,1 1 0,0-1 0,0 0 0,1 0 0,1 0 0,-1 0 0,2 0 0,-1-1 0,9 13 0,-6-13 9,0 0-1,1 0 1,0 0-1,1-1 1,-1-1 0,2 1-1,-1-1 1,1-1-1,0 0 1,0 0-1,1-1 1,0 0-1,21 6 1,-1-3-380,1-2-1,0 0 1,57 2 0,-25-6-6455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98 24575,'2'-1'0,"-1"1"0,1-1 0,0 1 0,-1-1 0,1 0 0,-1 0 0,1 0 0,-1 0 0,1 0 0,-1 0 0,0 0 0,1 0 0,-1-1 0,0 1 0,0-1 0,0 1 0,0 0 0,0-1 0,0 0 0,0 1 0,0-4 0,1 1 0,0 0 0,-1 1 0,1-1 0,-1 0 0,0 0 0,-1 0 0,1 0 0,0-6 0,-1 8 0,0 1 0,-1 0 0,1 0 0,0-1 0,0 1 0,-1 0 0,1 0 0,-1 0 0,1 0 0,-1 0 0,1-1 0,-1 1 0,0 0 0,1 0 0,-1 0 0,0 1 0,0-1 0,0 0 0,0 0 0,0 0 0,0 0 0,0 1 0,-2-2 0,1 2 0,0-1 0,0 0 0,0 1 0,-1 0 0,1 0 0,0 0 0,0 0 0,-1 0 0,1 0 0,0 0 0,0 1 0,-3 0 0,-3 1 0,0 1 0,1 0 0,-1 0 0,1 1 0,0 0 0,-9 6 0,10-5 0,1-1 0,0 2 0,0-1 0,0 1 0,1-1 0,-1 1 0,1 0 0,1 1 0,-1-1 0,1 1 0,0-1 0,1 1 0,0 0 0,0 0 0,0 0 0,1 1 0,0-1 0,0 0 0,1 0 0,0 1 0,1 12 0,0-13 0,0 0 0,0-1 0,1 1 0,0 0 0,0-1 0,0 0 0,1 1 0,0-1 0,0 0 0,1 0 0,-1-1 0,1 1 0,1-1 0,-1 0 0,1 0 0,0 0 0,0 0 0,0-1 0,1 0 0,-1 0 0,1-1 0,0 1 0,8 2 0,-4-2-151,1-1-1,-1-1 0,0 1 0,1-2 1,0 0-1,-1 0 0,1-1 1,18-1-1,5-4-6674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45 24575,'0'-1'0,"0"0"0,-1 0 0,1-1 0,-1 1 0,1 0 0,-1 0 0,0 0 0,0 0 0,1 0 0,-1 0 0,0 0 0,0 0 0,0 0 0,0 0 0,0 0 0,0 0 0,0 1 0,-1-1 0,1 1 0,0-1 0,0 0 0,0 1 0,-1 0 0,1-1 0,0 1 0,-2 0 0,-1-1 0,0 0 0,0 0 0,1 0 0,-1 1 0,0 0 0,0-1 0,-8 2 0,7 1 0,0 0 0,0 0 0,0 0 0,0 1 0,1-1 0,-1 1 0,1 0 0,-1 1 0,1-1 0,0 1 0,-5 5 0,3-1 0,0-1 0,0 1 0,1 0 0,0 0 0,0 1 0,-5 15 0,7-18 0,1-1 0,1 1 0,-1 1 0,1-1 0,0 0 0,1 0 0,-1 0 0,1 1 0,0-1 0,2 10 0,-1-13 0,0 0 0,0 1 0,0-1 0,0 0 0,1 0 0,-1 0 0,1 0 0,0 0 0,0 0 0,0 0 0,0-1 0,0 1 0,0-1 0,1 1 0,0-1 0,-1 0 0,1 0 0,0 0 0,5 2 0,-3-2 0,0-1 0,-1 1 0,1-1 0,0 0 0,0-1 0,0 1 0,0-1 0,-1 0 0,1 0 0,0 0 0,0-1 0,0 0 0,0 0 0,0 0 0,-1-1 0,1 1 0,-1-1 0,1 0 0,-1 0 0,1-1 0,-1 1 0,0-1 0,0 0 0,6-6 0,-4 4 0,0 0 0,-1-1 0,0 0 0,0 0 0,0 0 0,-1 0 0,0-1 0,0 1 0,0-1 0,-1 0 0,0 0 0,0 0 0,-1-1 0,0 1 0,1-10 0,-3 13 8,0 0 0,0-1 0,0 1 0,-1 0 0,0-1 0,0 1 0,0 0 0,0 0 0,-1 0 0,0 0 0,0 0 0,0 0 0,0 0 0,-5-6 0,2 4-194,-1 0 1,1 1-1,-1-1 0,0 1 1,0 1-1,0-1 1,-11-5-1,-3 0-6640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13 24575,'-2'-1'0,"0"-1"0,0 1 0,-1-1 0,1 1 0,0 0 0,-1 0 0,1 0 0,0 0 0,-1 1 0,1-1 0,-1 1 0,0-1 0,1 1 0,-1 0 0,1 0 0,-1 0 0,1 0 0,-1 1 0,0-1 0,1 1 0,-1-1 0,1 1 0,0 0 0,-1 0 0,1 0 0,0 0 0,-3 2 0,-1 0 0,0 1 0,0 0 0,0 0 0,0 0 0,0 0 0,1 1 0,0 0 0,-7 10 0,8-10 0,1 0 0,0 1 0,1-1 0,-1 1 0,1 0 0,0 0 0,1 0 0,-1 0 0,1 0 0,1 0 0,-1 0 0,1 0 0,0 0 0,0 0 0,0 0 0,1 1 0,0-1 0,1 0 0,-1 0 0,1-1 0,0 1 0,0 0 0,1-1 0,0 1 0,0-1 0,0 0 0,6 7 0,-3-4 0,0 0 0,1 0 0,1 0 0,-1-1 0,1 0 0,0-1 0,1 1 0,0-2 0,-1 1 0,2-1 0,-1 0 0,1-1 0,0-1 0,-1 1 0,17 2 0,-15-4 0,0-2 0,0 1 0,0-1 0,0-1 0,0 0 0,0-1 0,0 0 0,0 0 0,0-1 0,14-6 0,-22 8 0,1-1 0,-1 0 0,1 1 0,-1-1 0,0 0 0,0 0 0,0-1 0,0 1 0,0-1 0,0 1 0,-1-1 0,1 0 0,-1 0 0,0 0 0,1 0 0,-2 0 0,1-1 0,0 1 0,-1-1 0,1 1 0,-1-1 0,0 0 0,0 1 0,-1-1 0,1 0 0,-1 0 0,1 1 0,-1-1 0,-1 0 0,1 0 0,0 0 0,-1 1 0,-1-6 0,0 1 9,-1 1 0,0 0 0,0 0-1,0 0 1,-1 0 0,0 1 0,-1-1-1,1 1 1,-1 0 0,0 0 0,-1 1-1,-10-9 1,-3-1-439,-2 2 0,-35-19 0,51 30 241,-21-12-6637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5 166 24575,'-1'0'0,"1"0"0,0 0 0,0 0 0,0 0 0,0 0 0,0 1 0,0-1 0,0 0 0,0 0 0,-1 0 0,1 0 0,0 0 0,0 0 0,0 0 0,0 0 0,0 0 0,0 0 0,0 0 0,-1 0 0,1 0 0,0 0 0,0 0 0,0 0 0,0 0 0,0 0 0,0 0 0,0-1 0,0 1 0,-1 0 0,1 0 0,0 0 0,0 0 0,0 0 0,0 0 0,0 0 0,0 0 0,0 0 0,0 0 0,0 0 0,0 0 0,0-1 0,-1 1 0,1 0 0,0 0 0,0 0 0,0 0 0,0 0 0,0 0 0,0 0 0,0-1 0,0 1 0,0 0 0,0 0 0,0 0 0,0 0 0,0 0 0,0 0 0,0 0 0,0-1 0,0 1 0,9-6 0,15-5 0,-6 8 0,0 1 0,0 1 0,0 0 0,0 2 0,1 0 0,-1 1 0,0 0 0,34 11 0,-44-11 0,0 1 0,-1 0 0,0 0 0,0 0 0,0 1 0,0 0 0,0 1 0,-1-1 0,0 1 0,0 0 0,0 1 0,0 0 0,-1-1 0,0 2 0,0-1 0,-1 1 0,0-1 0,0 1 0,-1 0 0,1 1 0,-1-1 0,3 15 0,-5-18 0,-1 1 0,0-1 0,0 0 0,0 0 0,0 0 0,-1 0 0,0 0 0,0 0 0,0 0 0,0 0 0,-2 4 0,2-7 0,1 0 0,0 0 0,-1 0 0,1 0 0,-1 0 0,1 0 0,-1 0 0,1-1 0,-1 1 0,0 0 0,0 0 0,1-1 0,-1 1 0,0 0 0,0-1 0,0 1 0,1-1 0,-1 1 0,0-1 0,0 1 0,0-1 0,0 0 0,0 1 0,0-1 0,0 0 0,0 0 0,0 0 0,0 0 0,0 0 0,0 0 0,0 0 0,0 0 0,0 0 0,0 0 0,0 0 0,0-1 0,0 1 0,0 0 0,0-1 0,0 1 0,0-1 0,0 1 0,0-1 0,1 0 0,-1 1 0,0-1 0,-1-1 0,0-1 0,-1 1 0,1-1 0,0 0 0,0 0 0,0 0 0,0-1 0,0 1 0,1 0 0,0-1 0,-1 1 0,1-1 0,1 1 0,-1-1 0,0 1 0,1-1 0,0 0 0,0 1 0,0-1 0,0 0 0,0 1 0,1-1 0,0 0 0,1-5 0,2-7 0,1 1 0,1-1 0,14-27 0,-11 26-136,1 1-1,0 0 1,1 1-1,0 0 1,1 0-1,1 1 1,1 1-1,0 0 0,23-16 1,-14 14-6690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289 382 24575,'0'1'0,"0"-1"0,0 0 0,0 0 0,0 1 0,0-1 0,0 0 0,0 1 0,0-1 0,0 0 0,0 1 0,0-1 0,0 0 0,0 0 0,0 1 0,0-1 0,0 0 0,0 1 0,0-1 0,1 0 0,-1 0 0,0 1 0,0-1 0,0 0 0,1 0 0,-1 1 0,0-1 0,0 0 0,1 0 0,-1 0 0,0 1 0,0-1 0,1 0 0,-1 0 0,0 0 0,0 0 0,1 0 0,-1 0 0,0 0 0,1 0 0,-1 0 0,0 1 0,1-1 0,-1 0 0,0 0 0,1-1 0,-1 1 0,0 0 0,1-1 0,-1 1 0,0 0 0,0-1 0,0 1 0,0-1 0,0 1 0,0 0 0,0-1 0,1 1 0,-1-1 0,0 1 0,0 0 0,-1-1 0,1 1 0,0-1 0,0 1 0,0-1 0,0 1 0,0 0 0,0-1 0,0 1 0,-1 0 0,1-1 0,0 1 0,0 0 0,-1-1 0,1 1 0,0 0 0,0-1 0,-1 1 0,1 0 0,0-1 0,-1 1 0,1 0 0,0 0 0,-1 0 0,1-1 0,0 1 0,-1 0 0,0 0 0,-3-3 0,0 1 0,0-1 0,0 1 0,0 0 0,0 1 0,-1-1 0,1 1 0,-1-1 0,1 1 0,-1 1 0,1-1 0,-1 1 0,1 0 0,-1 0 0,0 0 0,1 0 0,-1 1 0,0 0 0,1 0 0,-1 0 0,1 0 0,-7 4 0,-7 2 0,0 1 0,0 1 0,-30 22 0,41-26 0,0 1 0,0 0 0,1 1 0,-1-1 0,1 1 0,1 0 0,-1 1 0,1 0 0,1 0 0,-1 0 0,-4 13 0,8-19 0,0 1 0,0 0 0,0-1 0,0 1 0,1 0 0,-1 0 0,1 0 0,0-1 0,0 1 0,0 0 0,0 0 0,0 0 0,1 0 0,-1-1 0,1 1 0,0 0 0,0-1 0,0 1 0,0 0 0,0-1 0,1 1 0,-1-1 0,1 0 0,-1 1 0,1-1 0,0 0 0,0 0 0,0 0 0,0 0 0,0 0 0,1-1 0,-1 1 0,0-1 0,1 1 0,-1-1 0,1 0 0,0 0 0,-1 0 0,1 0 0,5 1 0,9 1 0,0 0 0,0-1 0,0-1 0,0-1 0,1 0 0,-1-1 0,0-1 0,0 0 0,0-2 0,0 0 0,0 0 0,-1-2 0,0 0 0,0-1 0,-1-1 0,1 0 0,25-19 0,-35 22 0,0 0 0,0-1 0,-1 0 0,0 1 0,0-2 0,0 1 0,-1-1 0,0 1 0,0-1 0,-1 0 0,0-1 0,0 1 0,-1 0 0,0-1 0,0 0 0,0 1 0,-1-1 0,0 0 0,-1 0 0,0 0 0,-1-14 0,-4-11 0,0 0 0,-3 0 0,-19-57 0,15 53 0,-3-7 0,9 29 0,0 0 0,2 0 0,0 0 0,-4-30 0,17 62 0,5 22 0,20 98-58,-20-74-269,3-1 0,2 0 1,46 99-1,-52-136-6499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16 327 24575,'0'-5'0,"0"-5"0,-4-5 0,-2 3 0,1 9 0,5 14 0,2 8 0,2 7 0,4 3 0,0 0 0,0 1 0,-3-2 0,4-4 0,-1-7-8191</inkml:trace>
  <inkml:trace contextRef="#ctx0" brushRef="#br0" timeOffset="1">121 120 24575,'0'-4'0,"-5"-11"0,-1-7 0,1-4 0,0-2 0,2 4-8191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46 24575,'-24'-2'0,"12"2"0,29 7 0,-4-2 0,0 1 0,0 0 0,-1 1 0,0 1 0,0 0 0,0 0 0,-1 1 0,-1 0 0,19 21 0,-25-24 0,1 0 0,-1 0 0,0 0 0,0 1 0,-1-1 0,1 1 0,-2 0 0,1 0 0,1 9 0,-3-12 0,0 1 0,-1-1 0,0 1 0,0-1 0,0 1 0,0-1 0,-1 1 0,1-1 0,-1 1 0,0-1 0,-1 0 0,1 1 0,-1-1 0,0 0 0,0 0 0,-3 4 0,5-7 0,-1 0 0,1 0 0,0 0 0,-1-1 0,1 1 0,-1 0 0,0-1 0,1 1 0,-1 0 0,1-1 0,-1 1 0,0-1 0,0 1 0,1-1 0,-1 1 0,0-1 0,0 1 0,0-1 0,1 0 0,-1 1 0,-2-1 0,3 0 0,-1 0 0,1-1 0,-1 1 0,0 0 0,1 0 0,-1-1 0,1 1 0,-1-1 0,1 1 0,-1 0 0,1-1 0,-1 1 0,1-1 0,0 1 0,-1-1 0,1 1 0,0-1 0,-1 1 0,1-1 0,0 0 0,0 1 0,-1-2 0,0-1 0,0-1 0,0 0 0,0 1 0,0-1 0,1 0 0,0 0 0,0 0 0,0-7 0,3-1 0,1 1 0,0-1 0,1 1 0,0 0 0,0 0 0,1 0 0,1 1 0,0 0 0,0 0 0,1 1 0,12-13 0,-1 4 0,0 2 0,2 0 0,-1 1 0,34-18 0,-49 30 0,-1 0 0,1 1 0,0-1 0,0 1 0,0 0 0,0 1 0,0-1 0,1 1 0,-1 0 0,0 0 0,1 1 0,-1 0 0,1 0 0,-1 0 0,0 0 0,1 1 0,-1 0 0,0 0 0,1 0 0,-1 1 0,0 0 0,0 0 0,0 0 0,0 1 0,-1-1 0,1 1 0,-1 0 0,1 1 0,-1-1 0,0 1 0,0-1 0,-1 1 0,1 1 0,-1-1 0,0 0 0,0 1 0,0-1 0,-1 1 0,1 0 0,-1 0 0,0 0 0,-1 0 0,1 1 0,0 8 0,2 11-341,-1-1 0,-2 1-1,-2 39 1,0-37-6485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288 492 24575,'-2'-9'0,"0"0"0,0 1 0,-1-1 0,-1 1 0,1 0 0,-1 0 0,-1 0 0,-8-11 0,7 9 0,1 2 0,1 1 0,-1-1 0,-1 1 0,0 1 0,1-1 0,-2 1 0,1 0 0,-1 0 0,-10-6 0,14 11 0,0-1 0,0 1 0,0 0 0,0 0 0,0 0 0,0 0 0,0 1 0,0-1 0,-1 1 0,1 0 0,0 0 0,0 0 0,-1 0 0,1 1 0,0-1 0,0 1 0,0-1 0,0 1 0,0 1 0,0-1 0,0 0 0,0 1 0,0-1 0,0 1 0,0 0 0,1 0 0,-1 0 0,-2 3 0,-3 3 0,1 0 0,0 0 0,1 0 0,-1 1 0,2 0 0,-1 1 0,1-1 0,1 1 0,0 0 0,0 0 0,-3 15 0,2-4 0,1 0 0,1 0 0,1 0 0,1 38 0,1-52 0,1-1 0,0 1 0,0-1 0,0 1 0,1-1 0,0 0 0,0 1 0,1-1 0,0 0 0,0-1 0,0 1 0,1 0 0,6 7 0,-8-10 0,1-1 0,-1 0 0,1 0 0,-1 0 0,1 0 0,0 0 0,0 0 0,-1-1 0,1 0 0,0 1 0,1-1 0,-1 0 0,0 0 0,0-1 0,0 1 0,1-1 0,-1 1 0,0-1 0,1 0 0,-1 0 0,0-1 0,0 1 0,1-1 0,-1 1 0,0-1 0,0 0 0,0 0 0,5-3 0,0 0 0,0 0 0,-1-1 0,0 0 0,0 0 0,0 0 0,-1-1 0,1 0 0,-1 0 0,-1-1 0,1 0 0,-1 0 0,0 0 0,3-9 0,6-12 0,-2 0 0,12-41 0,-4 11 0,-20 56 0,1 0 0,-1 1 0,1-1 0,-1 1 0,1-1 0,0 1 0,0 0 0,0-1 0,-1 1 0,1 0 0,0-1 0,1 1 0,-1 0 0,2-2 0,-2 3 0,-1 0 0,1 0 0,-1 0 0,1 0 0,-1 0 0,0 1 0,1-1 0,-1 0 0,1 0 0,-1 0 0,1 0 0,-1 1 0,0-1 0,1 0 0,-1 0 0,1 1 0,-1-1 0,0 0 0,1 1 0,-1-1 0,0 0 0,0 1 0,1-1 0,-1 0 0,0 1 0,0-1 0,1 1 0,-1-1 0,0 0 0,0 1 0,0 0 0,14 52 0,-12-41 0,3 13 0,2-1 0,0 1 0,1-1 0,13 24 0,-17-40 0,0-1 0,1 1 0,0-1 0,0 0 0,1 0 0,11 10 0,-13-14 0,0 0 0,0 0 0,0 0 0,0-1 0,1 1 0,-1-1 0,1-1 0,-1 1 0,1 0 0,0-1 0,-1 0 0,1 0 0,6 0 0,-5-1 0,0-1 0,1 0 0,-1 0 0,0 0 0,0-1 0,-1 0 0,1 0 0,0-1 0,0 1 0,-1-1 0,0 0 0,0-1 0,1 1 0,-2-1 0,1 0 0,0 0 0,-1-1 0,0 1 0,6-10 0,5-6 0,-2 0 0,0-1 0,16-37 0,-8 5 0,-2 0 0,-2-2 0,-3 0 0,11-90 0,-25 143 0,3-21 0,-1 0 0,-1-25 0,0 43 0,-1 1 0,-1-1 0,1 0 0,-1 1 0,0-1 0,0 1 0,0-1 0,0 1 0,-1 0 0,0-1 0,0 1 0,0 0 0,0 0 0,-1 0 0,1 0 0,-1 1 0,-5-6 0,7 8 0,1 1 0,-1-1 0,0 1 0,1-1 0,-1 1 0,0-1 0,0 1 0,1-1 0,-1 1 0,0 0 0,0-1 0,0 1 0,0 0 0,1 0 0,-1 0 0,0 0 0,0 0 0,0 0 0,0 0 0,0 0 0,1 0 0,-1 0 0,0 0 0,0 0 0,0 0 0,0 1 0,1-1 0,-2 1 0,0 0 0,1 0 0,0 1 0,0-1 0,-1 1 0,1-1 0,0 1 0,0-1 0,0 1 0,1 0 0,-1-1 0,0 1 0,0 3 0,-2 4 0,1 0 0,1 1 0,0-1 0,0 11 0,2 10-4,1-1-1,1 1 1,12 45-1,34 86 112,1 9-1561,-43-136-5372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76 195 24575,'-1'-3'0,"0"1"0,0-1 0,0 1 0,0-1 0,0 1 0,0-1 0,-1 1 0,1 0 0,-1 0 0,0 0 0,0 0 0,0 0 0,0 0 0,0 0 0,0 1 0,0-1 0,0 0 0,-1 1 0,1 0 0,0 0 0,-5-2 0,3 1 0,1 1 0,-1-2 0,1 1 0,-1 0 0,1-1 0,0 1 0,-4-6 0,6 7 0,1 1 0,0-1 0,0 0 0,-1 1 0,1-1 0,0 0 0,0 1 0,0-1 0,0 0 0,0 1 0,0-1 0,0 0 0,0 1 0,0-1 0,0 0 0,0 1 0,0-1 0,1 0 0,-1 1 0,0-1 0,0 1 0,1-1 0,-1 0 0,0 1 0,1-1 0,-1 1 0,1-1 0,-1 1 0,1-1 0,-1 1 0,1-1 0,-1 1 0,1-1 0,-1 1 0,1 0 0,0-1 0,-1 1 0,1 0 0,-1 0 0,1 0 0,0-1 0,-1 1 0,1 0 0,1 0 0,32-9 0,238-19 0,-262 27 0,-1 0 0,1-1 0,-1 0 0,1 0 0,14-7 0,-20 7 0,0 0 0,0 0 0,0-1 0,0 0 0,0 1 0,-1-1 0,0 0 0,1-1 0,-1 1 0,0-1 0,-1 1 0,1-1 0,3-7 0,-6 22 0,0 1 0,1 0 0,0-1 0,4 14 0,0 15 0,24 166-1365,-26-176-5461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 24575,'-5'0'0,"-1"-4"0,-4-2 0,0 5 0,1 7 0,7 7 0,8 5 0,3 0-8191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7:5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41 24575,'11'36'0,"-13"-19"0,0 0 0,-1-1 0,-1 1 0,-1 0 0,-1-1 0,-12 26 0,9-22 0,1 0 0,1 1 0,-7 36 0,13-50 0,0 0 0,1 0 0,0-1 0,0 1 0,0 0 0,1-1 0,0 1 0,0 0 0,1-1 0,0 0 0,0 1 0,1-1 0,-1 0 0,1 0 0,1 0 0,4 7 0,-5-9 0,1 0 0,-1 0 0,1 0 0,-1 0 0,1-1 0,0 1 0,0-1 0,1 0 0,-1-1 0,1 1 0,-1-1 0,1 0 0,0 0 0,0 0 0,0 0 0,0-1 0,0 0 0,0 0 0,0-1 0,0 1 0,0-1 0,1 0 0,-1 0 0,0-1 0,0 0 0,0 1 0,0-2 0,0 1 0,0-1 0,0 0 0,6-2 0,-3 0 0,-1 0 0,1 0 0,-1-1 0,0 0 0,0 0 0,0 0 0,-1-1 0,1 0 0,-2-1 0,1 1 0,-1-1 0,1 0 0,-2-1 0,1 1 0,-1-1 0,-1 1 0,1-1 0,2-10 0,-3-1 0,-1 0 0,0 0 0,-1-1 0,-1 1 0,-1-1 0,-1 1 0,-1 0 0,0 0 0,-2 0 0,0 0 0,-1 1 0,0 0 0,-2 0 0,-11-20 0,17 33 0,-1 1 0,1 0 0,-1-1 0,0 1 0,0 1 0,0-1 0,0 0 0,-1 1 0,1 0 0,-1-1 0,0 1 0,0 1 0,0-1 0,0 1 0,0-1 0,-8-1 0,8 3 0,-1 0 0,0 1 0,1-1 0,-1 1 0,1 1 0,-1-1 0,0 1 0,1-1 0,-1 1 0,1 1 0,-1-1 0,1 1 0,0-1 0,0 1 0,-1 0 0,1 1 0,-5 3 0,-1 1 0,0 1 0,1 0 0,0 0 0,0 1 0,1 0 0,-11 15 0,15-20 0,1 1 0,0-1 0,0 1 0,1-1 0,0 1 0,-1 0 0,1 0 0,1 0 0,-1 1 0,1-1 0,0 0 0,0 1 0,1-1 0,-1 0 0,1 1 0,1-1 0,0 6 0,-1-9 0,0 0 0,1-1 0,0 1 0,-1 0 0,1-1 0,0 1 0,0-1 0,0 1 0,0-1 0,0 1 0,0-1 0,0 0 0,0 1 0,0-1 0,1 0 0,-1 0 0,1 0 0,-1 0 0,1 0 0,-1 0 0,1-1 0,1 2 0,1-1 0,-1-1 0,1 1 0,0 0 0,0-1 0,0 0 0,-1 0 0,1 0 0,0-1 0,6 0 0,6-4 0,0 1 0,-1-2 0,23-11 0,27-16 0,-38 17 0,1 2 0,0 1 0,1 1 0,52-13 0,-75 24 0,-1 0 0,1 0 0,-1 0 0,1 1 0,0 0 0,-1 0 0,1 1 0,-1 0 0,1 0 0,-1 0 0,1 0 0,-1 1 0,1 0 0,-1 0 0,0 0 0,0 1 0,0 0 0,0 0 0,-1 0 0,1 1 0,-1-1 0,0 1 0,0 0 0,0 0 0,0 1 0,-1-1 0,4 7 0,4 9 0,-1 1 0,0 0 0,-2 0 0,-1 1 0,6 29 0,-11-42 0,1 0 0,0 0 0,0 0 0,7 11 0,-10-20 0,0 1 0,1 0 0,-1 0 0,1 0 0,-1 0 0,1 0 0,0-1 0,-1 1 0,1 0 0,0 0 0,-1-1 0,1 1 0,0-1 0,0 1 0,-1-1 0,1 1 0,0-1 0,0 1 0,0-1 0,0 0 0,0 1 0,0-1 0,0 0 0,0 0 0,0 1 0,0-1 0,0 0 0,0 0 0,0 0 0,0-1 0,0 1 0,0 0 0,0 0 0,-1 0 0,1-1 0,0 1 0,0 0 0,0-1 0,0 1 0,0-1 0,0 1 0,-1-1 0,1 1 0,0-1 0,0 0 0,-1 1 0,1-1 0,0 0 0,-1 0 0,1 0 0,-1 1 0,1-1 0,0-2 0,19-24 0,27-49 0,8-12 0,-32 56 0,-12 15 0,1 0 0,2 1 0,16-17 0,-30 32 0,1 0 0,0 0 0,0 0 0,0 0 0,1 0 0,-1 0 0,0 0 0,0 1 0,0-1 0,1 1 0,-1-1 0,0 1 0,1-1 0,-1 1 0,0 0 0,1-1 0,-1 1 0,0 0 0,2 0 0,-2 0 0,0 1 0,0-1 0,0 1 0,-1-1 0,1 1 0,0-1 0,0 1 0,-1-1 0,1 1 0,0 0 0,-1-1 0,1 1 0,-1 0 0,1 0 0,-1-1 0,1 1 0,-1 0 0,1 0 0,-1 0 0,0 0 0,1 1 0,1 7 0,0 0 0,-1 1 0,0-1 0,-1 14 0,1-10 0,0 8 0,1-1 0,1 0 0,1 0 0,1-1 0,1 1 0,0-1 0,15 30 0,-18-43 0,1 1 0,-1-1 0,1 0 0,1 0 0,-1 0 0,1 0 0,0-1 0,0 0 0,1 0 0,-1 0 0,1-1 0,0 0 0,1 0 0,-1 0 0,1-1 0,-1 0 0,1 0 0,0-1 0,0 0 0,0 0 0,0 0 0,1-1 0,-1 0 0,10 0 0,-9-2 0,0-1 0,-1 1 0,1-1 0,-1 0 0,1-1 0,-1 0 0,0 0 0,0-1 0,0 1 0,-1-1 0,1-1 0,-1 0 0,0 1 0,7-9 0,-2 2 0,0 0 0,-1 0 0,-1-1 0,0-1 0,-1 0 0,11-20 0,-18 30-65,1-1 0,0 1 0,-1-1 0,0 1 0,0-1 0,0 0 0,0 0 0,0 1 0,-1-1 0,0 0 0,0 0 0,0 0 0,0 0 0,0 0 0,-1 0 0,0 1 0,0-1 0,0 0 0,0 0 0,-3-5 0,-11-13-6761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26 24575,'-5'0'0,"1"1"0,-1-1 0,0 1 0,0 0 0,1 0 0,-1 1 0,1-1 0,-1 1 0,1 0 0,-1 0 0,1 1 0,0-1 0,0 1 0,0 0 0,1 0 0,-6 5 0,5-3 0,-1 1 0,1-1 0,0 1 0,0-1 0,1 1 0,0 1 0,0-1 0,0 0 0,1 1 0,-4 12 0,5-14 0,0 0 0,1-1 0,-1 1 0,1 0 0,0 0 0,0 0 0,1 0 0,-1 0 0,1-1 0,0 1 0,1 0 0,-1-1 0,1 1 0,0-1 0,2 5 0,-2-5 0,1-1 0,-1 0 0,1 0 0,0 0 0,0 0 0,0-1 0,0 1 0,0-1 0,1 0 0,-1 0 0,1 0 0,0 0 0,-1 0 0,1-1 0,0 0 0,0 0 0,0 0 0,0 0 0,0 0 0,6-1 0,-7 1 0,0-1 0,0 0 0,0 0 0,0 0 0,0-1 0,0 1 0,0-1 0,0 0 0,0 0 0,-1 1 0,1-2 0,0 1 0,0 0 0,-1-1 0,1 1 0,-1-1 0,1 0 0,-1 0 0,3-3 0,-2 2 0,0-1 0,0 0 0,-1 0 0,1 0 0,-1 0 0,0-1 0,0 1 0,-1 0 0,0-1 0,1 1 0,0-9 0,-1 6 0,0 0 0,-1-1 0,0 1 0,0 0 0,-1-1 0,1 1 0,-2 0 0,1 0 0,-1-1 0,0 1 0,0 0 0,-1 1 0,0-1 0,0 0 0,-1 1 0,-4-6 0,3 6-136,-1 0-1,0 1 1,0 0-1,0 1 1,0-1-1,-1 1 1,0 0-1,0 1 0,-8-4 1,-8 0-6690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1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24575,'6'0'0,"10"1"0,1-1 0,0-1 0,-1-1 0,28-6 0,-36 6 0,0 2 0,0-1 0,-1 1 0,1 0 0,0 1 0,0-1 0,0 2 0,0-1 0,-1 1 0,1 0 0,-1 1 0,10 3 0,-4-1 0,0 0 0,0-2 0,18 3 0,210-1-71,-159-7-1223,-55 2-5532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1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0 452 24575,'20'279'0,"-12"-198"0,-8-70 0,2 0 0,-1 0 0,2 0 0,6 20 0,-5-27 0,-1-10 0,-1-14 0,-2-19 0,-9-69 0,-1-2 0,10 51 0,2-1 0,3 1 0,3 0 0,2 0 0,30-98 0,-36 144 0,1 1 0,0 0 0,1 0 0,0 0 0,1 0 0,0 1 0,0 0 0,17-17 0,-21 25 0,0 0 0,0 0 0,1 1 0,-1-1 0,1 1 0,0-1 0,0 1 0,0 0 0,0 1 0,0-1 0,0 1 0,0-1 0,1 1 0,-1 1 0,1-1 0,-1 1 0,0-1 0,1 1 0,-1 0 0,1 1 0,-1-1 0,0 1 0,1 0 0,-1 0 0,0 0 0,0 1 0,0-1 0,0 1 0,6 4 0,0-1 0,-1 2 0,0-1 0,-1 1 0,0 1 0,0 0 0,0 0 0,-1 0 0,-1 1 0,1 0 0,-1 0 0,-1 1 0,1-1 0,-2 1 0,1 0 0,-2 1 0,6 20 0,-5-13 0,-1 0 0,0 0 0,-1 0 0,-1 0 0,-1 1 0,-1-1 0,0 0 0,-2 0 0,-6 27 0,2-22 0,-1 0 0,-1-1 0,0 0 0,-2 0 0,-19 27 0,22-36 0,-1-1 0,0 0 0,-1-1 0,-1 0 0,0-1 0,0 0 0,-1 0 0,0-1 0,-23 12 0,34-20 0,0 0 0,0-1 0,0 1 0,0-1 0,0 1 0,0 0 0,-1-1 0,1 0 0,0 1 0,0-1 0,0 0 0,-1 1 0,1-1 0,0 0 0,0 0 0,-1 0 0,1 0 0,0 0 0,0-1 0,-1 1 0,1 0 0,0-1 0,0 1 0,0 0 0,-1-1 0,0 0 0,1-1 0,1 1 0,0 0 0,0 0 0,-1 0 0,1-1 0,0 1 0,0 0 0,1 0 0,-1-1 0,0 1 0,0 0 0,0 0 0,1 0 0,-1-1 0,1 1 0,-1 0 0,1 0 0,-1 0 0,1 0 0,0 0 0,-1 0 0,1 0 0,0 0 0,0 0 0,0 0 0,1-1 0,12-13 0,1 0 0,0 1 0,1 1 0,33-21 0,-41 28 0,1 1 0,0 0 0,1 1 0,-1 0 0,1 0 0,-1 1 0,1 0 0,0 1 0,0 0 0,1 1 0,18-1 0,-24 3 0,1-1-1,-1 1 1,1 1-1,-1-1 1,0 1 0,1-1-1,-1 2 1,0-1-1,0 0 1,-1 1-1,1 0 1,0 0-1,-1 1 1,0-1-1,0 1 1,0 0 0,0 0-1,0 0 1,3 6-1,3 7 16,0 1 0,-1 0 1,-1 1-1,6 20 0,-8-22-302,1 0 1,0 0 0,1 0-1,13 18 1,-4-13-6540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1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78 349 24575,'0'-20'0,"0"8"0,0 0 0,0 0 0,1 0 0,4-18 0,-4 27 0,0-1 0,0 1 0,1 0 0,-1-1 0,1 1 0,0 0 0,0 0 0,0 0 0,0 0 0,0 1 0,1-1 0,-1 0 0,1 1 0,0 0 0,0 0 0,0-1 0,0 2 0,0-1 0,5-2 0,14-5 0,-14 7 0,0-1 0,0-1 0,0 0 0,-1 0 0,13-8 0,-19 11 0,0-1 0,1 1 0,-1 0 0,0-1 0,0 1 0,0-1 0,0 1 0,0-1 0,0 1 0,0-1 0,0 0 0,-1 0 0,1 1 0,-1-1 0,1 0 0,-1 0 0,0 1 0,0-1 0,0 0 0,0 0 0,0 0 0,0 0 0,0 1 0,0-1 0,-1 0 0,1 0 0,-1 1 0,0-1 0,1 0 0,-1 0 0,-2-2 0,-2-5 0,-2 0 0,1 0 0,-1 1 0,0 0 0,-1 0 0,0 1 0,0 0 0,0 0 0,-1 1 0,0 0 0,-14-6 0,22 11 0,-1 0 0,1 1 0,-1-1 0,0 1 0,0-1 0,1 1 0,-1 0 0,0 0 0,0 0 0,1 0 0,-1 0 0,0 0 0,0 0 0,1 0 0,-1 1 0,0-1 0,0 1 0,1-1 0,-1 1 0,0 0 0,1 0 0,-1 0 0,1 0 0,-1 0 0,1 0 0,0 0 0,-1 0 0,1 0 0,0 1 0,0-1 0,0 0 0,0 1 0,0-1 0,-1 3 0,-4 6 0,0 0 0,1 1 0,-7 21 0,9-25 0,-4 13 14,1 1-1,1 0 0,1 0 0,0 0 1,2 0-1,0 0 0,2 1 1,3 37-1,-2-50-75,0 0 0,1-1 0,0 1 0,0-1 1,1 1-1,0-1 0,0 0 0,1 0 0,0 0 0,0-1 0,1 1 0,0-1 1,1 0-1,-1-1 0,1 1 0,0-1 0,1 0 0,0-1 0,0 1 0,0-1 1,0-1-1,1 1 0,13 5 0,18 2-6764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1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36 240 24575,'-1'-7'0,"0"1"0,0-1 0,-1 0 0,0 0 0,-1 1 0,0 0 0,0-1 0,0 1 0,0 0 0,-7-8 0,9 14 0,1 0 0,0 0 0,0 0 0,-1 0 0,1 1 0,0-1 0,0 0 0,0 0 0,0 1 0,-1-1 0,1 0 0,0 0 0,0 1 0,0-1 0,0 0 0,0 0 0,0 1 0,0-1 0,-1 0 0,1 1 0,0-1 0,0 0 0,0 1 0,0-1 0,0 0 0,0 0 0,1 1 0,-1-1 0,0 0 0,0 1 0,0-1 0,0 0 0,0 0 0,0 1 0,0-1 0,1 0 0,-1 0 0,0 1 0,0-1 0,1 0 0,2 19 0,123 491 0,-125-503 0,4 27 0,-4-32 0,-1-1 0,0 1 0,0-1 0,0 1 0,0-1 0,0 1 0,-1-1 0,1 1 0,0-1 0,-1 1 0,1-1 0,-1 1 0,0-1 0,1 1 0,-1-1 0,0 0 0,-1 2 0,1-3 0,1 1 0,-1-1 0,0 0 0,1 0 0,-1 0 0,0 0 0,1-1 0,-1 1 0,1 0 0,-1 0 0,0 0 0,1 0 0,-1-1 0,0 1 0,1 0 0,-1 0 0,1-1 0,-1 1 0,1-1 0,-1 1 0,1 0 0,-1-1 0,1 1 0,-1-1 0,1 1 0,0-1 0,-1 1 0,1-1 0,0 0 0,-1 1 0,1-1 0,0 1 0,-1-2 0,-14-25 0,14 24 0,-14-31 0,1 0 0,2-1 0,1-1 0,2 0 0,2 0 0,1 0 0,2-1 0,1 0 0,2 0 0,1 0 0,8-54 0,-3 67 0,0 1 0,2 0 0,13-31 0,-16 45 0,0 0 0,1 0 0,0 0 0,0 0 0,1 1 0,0 0 0,1 1 0,0-1 0,0 1 0,13-10 0,-18 15 0,1 0 0,-1 0 0,1 1 0,-1-1 0,1 1 0,0 0 0,0-1 0,-1 1 0,1 0 0,0 1 0,0-1 0,0 0 0,0 1 0,0 0 0,0 0 0,0 0 0,0 0 0,0 0 0,0 0 0,0 1 0,0-1 0,0 1 0,0 0 0,-1 0 0,1 0 0,0 1 0,0-1 0,-1 0 0,1 1 0,-1 0 0,1 0 0,-1-1 0,0 1 0,0 1 0,0-1 0,0 0 0,3 5 0,0 0 0,-1 0 0,0 1 0,0 0 0,-1 0 0,0 0 0,0 0 0,-1 0 0,0 0 0,0 1 0,-1-1 0,0 1 0,-1 9 0,-1-7-76,0 0 1,-1-1-1,-1 1 0,1-1 0,-2 0 0,1 0 0,-2 0 0,1 0 1,-1-1-1,-1 0 0,1 1 0,-2-2 0,1 1 0,-1-1 1,-1 0-1,1-1 0,-11 9 0,6-9-6750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1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24575,'9'-6'0,"9"-8"0,-17 13 0,-1 1 0,0 0 0,1-1 0,-1 1 0,1 0 0,-1-1 0,1 1 0,-1-1 0,0 1 0,1-1 0,-1 1 0,0-1 0,0 1 0,1-1 0,-1 1 0,0-1 0,0 1 0,0-1 0,1 1 0,-1-1 0,0 1 0,0-1 0,0 0 0,0 1 0,0-1 0,0 0 0,-1 1 0,1 0 0,0-1 0,-1 1 0,1 0 0,0 0 0,0 0 0,-1 0 0,1 0 0,0 0 0,-1 0 0,1 0 0,0 0 0,-1 0 0,1 0 0,0 0 0,-1 0 0,1 0 0,0 1 0,0-1 0,-1 0 0,1 0 0,0 0 0,-1 0 0,1 0 0,0 1 0,0-1 0,0 0 0,-1 0 0,1 1 0,0-1 0,0 0 0,0 0 0,-1 1 0,1-1 0,0 0 0,0 0 0,0 1 0,0-1 0,0 1 0,-9 11 0,6-3 0,0 0 0,0-1 0,1 1 0,0 0 0,1 0 0,0 0 0,0 0 0,1 0 0,0 0 0,1 0 0,0 0 0,0 0 0,1 0 0,0 0 0,1 0 0,0-1 0,0 1 0,1-1 0,0 0 0,5 9 0,-5-11 0,0 0 0,0 0 0,0-1 0,1 1 0,0-1 0,0 0 0,0 0 0,1 0 0,0-1 0,0 0 0,0 0 0,0-1 0,0 0 0,1 0 0,0 0 0,-1-1 0,1 1 0,0-2 0,0 1 0,0-1 0,1 0 0,-1-1 0,0 1 0,0-1 0,14-2 0,-18 1 0,1 1 0,-1-1 0,1 0 0,-1 0 0,0 0 0,1 0 0,-1-1 0,0 1 0,0-1 0,0 0 0,0 0 0,0 0 0,0 0 0,-1 0 0,1-1 0,-1 1 0,1-1 0,-1 0 0,0 0 0,0 0 0,0 0 0,0 0 0,1-5 0,-1 3 0,-1 0 0,0 0 0,-1 0 0,1 0 0,-1-1 0,0 1 0,-1 0 0,1 0 0,-1 0 0,0 0 0,0 0 0,0 0 0,-1 0 0,0 0 0,-4-8 0,-5-9 0,-1 1 0,-2 0 0,0 1 0,-1 0 0,-1 1 0,0 1 0,-2 0 0,0 2 0,-29-21 0,45 35-85,1 1 0,-1-1-1,0 1 1,-1 0 0,1 0-1,0 0 1,0 0 0,0 0-1,-1 1 1,1-1 0,0 0-1,-1 1 1,1 0 0,0 0-1,-4 0 1,-5 4-6741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1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24575,'0'-4'0,"0"1"0,0 0 0,0 0 0,0 0 0,0 0 0,1-1 0,0 1 0,-1 0 0,1 0 0,0 0 0,1 0 0,-1 0 0,0 1 0,1-1 0,0 0 0,-1 1 0,1-1 0,0 1 0,0-1 0,1 1 0,-1 0 0,0 0 0,1 0 0,-1 0 0,1 0 0,0 1 0,-1-1 0,1 1 0,0 0 0,0-1 0,0 2 0,0-1 0,0 0 0,6 0 0,-3 0 0,0 1 0,0 0 0,1 1 0,-1 0 0,0 0 0,0 0 0,0 0 0,-1 1 0,1 0 0,0 0 0,-1 1 0,1 0 0,-1 0 0,0 0 0,0 0 0,0 1 0,6 5 0,-2 2 0,0-1 0,0 2 0,-1-1 0,-1 1 0,0 0 0,0 1 0,6 17 0,-2-1 0,-2 1 0,7 37 0,-14-55 0,0 0 0,-1 1 0,-1 18 0,0-28 0,0 0 0,0 0 0,0 0 0,-1 0 0,1 0 0,-1 0 0,1-1 0,-1 1 0,0 0 0,0 0 0,0-1 0,-1 1 0,1-1 0,-1 1 0,1-1 0,-1 0 0,0 1 0,0-1 0,0 0 0,-4 3 0,6-5 0,-1 0 0,1 1 0,0-1 0,-1 0 0,1 0 0,0 0 0,-1 0 0,1 0 0,-1 0 0,1 0 0,0 0 0,-1 0 0,1 0 0,-1 0 0,1 0 0,0 0 0,-1 0 0,1 0 0,0 0 0,-1 0 0,1 0 0,0-1 0,-1 1 0,1 0 0,0 0 0,-1 0 0,1-1 0,0 1 0,-1 0 0,1 0 0,0-1 0,-1 1 0,-6-16 0,2-20 0,5 36 0,0-20 0,0-1 0,1 0 0,2 1 0,0-1 0,12-38 0,1 8 0,26-53 0,-34 86 0,1-1 0,20-28 0,-27 43 0,0 1 0,0 0 0,0 0 0,1 0 0,0 0 0,0 0 0,-1 0 0,2 0 0,-1 1 0,0 0 0,0-1 0,1 1 0,-1 1 0,1-1 0,0 0 0,-1 1 0,1 0 0,0 0 0,0 0 0,0 0 0,6 0 0,-8 2 0,0-1 0,0 1 0,0 0 0,1-1 0,-1 1 0,0 0 0,0 1 0,0-1 0,0 0 0,-1 1 0,1-1 0,0 1 0,0-1 0,-1 1 0,1 0 0,-1-1 0,0 1 0,1 0 0,-1 0 0,0 0 0,0 0 0,1 3 0,3 7 0,-1 0 0,5 22 0,-6-19 0,24 106-1365,-20-103-5461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24575,'3'-3'0,"-1"0"0,0 0 0,0 0 0,0 0 0,0-1 0,0 1 0,-1-1 0,2-4 0,12-21 0,-15 28 0,0 1 0,0 0 0,0-1 0,1 1 0,-1 0 0,0 0 0,0-1 0,0 1 0,1 0 0,-1 0 0,0-1 0,0 1 0,1 0 0,-1 0 0,0 0 0,1-1 0,-1 1 0,0 0 0,1 0 0,-1 0 0,0 0 0,1 0 0,-1 0 0,0 0 0,1 0 0,-1-1 0,0 1 0,1 0 0,-1 1 0,0-1 0,1 0 0,2 10 0,-6 18 0,-4 9 0,3 0 0,0 0 0,3 0 0,1 0 0,2 0 0,1 0 0,2 0 0,2 0 0,1-1 0,1 0 0,3-1 0,27 60 0,-31-80 20,0 0 0,1-1 0,1 0 0,1 0 0,11 11 0,-18-21-40,-1-1 0,1 0 0,0 0 0,0 0-1,1 0 1,-1-1 0,0 1 0,1-1 0,6 2 0,-8-4-48,-1 1 1,1-1-1,0 1 1,0-1-1,-1 0 0,1 0 1,0 0-1,-1-1 1,1 1-1,0 0 1,-1-1-1,1 0 0,-1 0 1,1 0-1,-1 0 1,1 0-1,-1 0 1,4-3-1,11-10-6758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1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84 24575,'-189'0'0,"326"-2"0,0-6 0,199-39 0,-278 34-1365,-15 0-5461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1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60 24575,'-4'0'0,"-6"-4"0,-6-2 0,0 5 0,7 2 0,10 2 0,8-1 0,8 0 0,10 0 0,8-1 0,8-5 0,5-1 0,4-1 0,-4-3 0,0 0 0,-4 2 0,-6-3 0,-8 0-8191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307 549 24575,'0'-4'0,"1"0"0,0 0 0,0 0 0,1 0 0,-1 0 0,1 1 0,0-1 0,0 0 0,0 1 0,5-7 0,3-4 0,-4 4 0,15-24 0,-2 0 0,-1 0 0,23-66 0,-38 88 0,0 1 0,-1-1 0,0 0 0,-1 1 0,0-1 0,-1 0 0,-1-15 0,0 19 0,0 1 0,-1-1 0,0 0 0,-1 1 0,0-1 0,0 1 0,0 0 0,-1 0 0,0 0 0,0 1 0,-1-1 0,-5-6 0,3 7 0,0 0 0,0 0 0,-1 0 0,1 1 0,-1-1 0,0 2 0,-1 0 0,1 0 0,-1 0 0,0 1 0,0 0 0,0 1 0,0 0 0,0 0 0,-1 1 0,1 0 0,0 1 0,-1 0 0,1 0 0,-14 3 0,12-1 0,1-1 0,0 2 0,0-1 0,0 2 0,0-1 0,1 1 0,-1 0 0,1 1 0,0 0 0,1 1 0,-1 0 0,1 0 0,0 1 0,0 0 0,1 0 0,0 1 0,0 0 0,-7 12 0,7-5 0,0-1 0,1 1 0,1 1 0,1-1 0,0 1 0,1 0 0,0-1 0,1 1 0,1 0 0,2 30 0,4 5 0,1-1 0,15 55 0,94 266 0,-73-254 0,41 183 0,-81-292 0,4 37 0,-6-42 0,0-1 0,0 1 0,0 0 0,0-1 0,-1 1 0,1-1 0,-1 1 0,0-1 0,1 1 0,-1-1 0,0 0 0,0 1 0,-1-1 0,-1 3 0,2-4-39,1-1 0,-1 1 0,1-1 0,-1 1 0,0-1 0,0 1 0,1-1 0,-1 1 0,0-1 0,1 0 0,-1 0 0,0 1 0,0-1 0,0 0 0,1 0 0,-1 0 0,0 0 0,0 0 0,0 0 0,0 0 0,1 0 0,-1 0 0,0 0 0,0 0 0,0-1 0,1 1 0,-1 0 0,0 0 0,0-1 0,1 1 0,-1-1 0,0 1 0,1-1 0,-2 0 0,-13-9-6787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24575,'0'1'0,"1"0"0,-1 0 0,1 0 0,-1 1 0,1-1 0,0 0 0,-1 0 0,1 0 0,0 0 0,0 0 0,0 0 0,0-1 0,0 1 0,0 0 0,0 0 0,0-1 0,0 1 0,0 0 0,0-1 0,1 1 0,28 12 0,-27-12 0,14 5 0,-1 1 0,-1 0 0,0 1 0,24 16 0,-35-21 0,1 1 0,-1-1 0,0 1 0,0 0 0,0 0 0,-1 0 0,0 1 0,1-1 0,-2 1 0,1 0 0,0 0 0,-1 0 0,0 0 0,0 0 0,-1 0 0,1 1 0,-1-1 0,1 9 0,-2-13 0,0 1 0,0-1 0,0 1 0,0 0 0,0-1 0,0 1 0,0-1 0,-1 1 0,1-1 0,0 1 0,-1-1 0,1 1 0,-1-1 0,0 0 0,-1 3 0,1-3 0,1-1 0,-1 1 0,1-1 0,-1 0 0,1 1 0,-1-1 0,1 0 0,-1 0 0,0 1 0,1-1 0,-1 0 0,0 0 0,1 0 0,-1 0 0,0 0 0,1 0 0,-1 0 0,0 0 0,1 0 0,-1 0 0,1 0 0,-1 0 0,0 0 0,1-1 0,-2 1 0,-1-1 0,1-1 0,-1 1 0,0-1 0,1 0 0,-1 0 0,1 0 0,0 0 0,0 0 0,0 0 0,0-1 0,0 1 0,0-1 0,0 1 0,-1-4 0,-1-5 8,0 1 0,1-1 0,1-1 0,-1 1 0,2 0 0,-1 0 0,2-1 0,-1 1 0,2-1 0,-1 1 0,2 0 0,-1-1 0,2 1 0,5-20 0,-4 20-114,0-1 0,1 1 0,0 0 0,0 1 0,1-1 0,1 1-1,0 0 1,0 0 0,1 1 0,0 0 0,0 1 0,1 0 0,19-14 0,-5 10-6720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24575,'0'-2'0,"1"-1"0,-1 1 0,1-1 0,-1 1 0,1-1 0,0 1 0,0 0 0,0-1 0,0 1 0,0 0 0,1 0 0,-1 0 0,1-1 0,-1 2 0,1-1 0,0 0 0,0 0 0,-1 0 0,1 1 0,0-1 0,1 1 0,-1 0 0,0-1 0,0 1 0,1 0 0,2 0 0,9-4 0,-1 1 0,1 0 0,22-2 0,-23 3 0,390-84 0,-390 82 0,0-1 0,0 0 0,-1 0 0,0-1 0,0-1 0,0 0 0,-1-1 0,-1 0 0,14-13 0,-24 21 0,0 1 0,0 0 0,0 0 0,0-1 0,1 1 0,-1 0 0,0 0 0,0 0 0,0-1 0,1 1 0,-1 0 0,0 0 0,0 0 0,1 0 0,-1 0 0,0-1 0,0 1 0,1 0 0,-1 0 0,0 0 0,1 0 0,-1 0 0,0 0 0,0 0 0,1 0 0,-1 0 0,0 0 0,1 0 0,-1 0 0,0 0 0,1 0 0,-1 0 0,0 0 0,0 1 0,1-1 0,-1 0 0,0 0 0,0 0 0,1 0 0,-1 1 0,0-1 0,0 0 0,0 0 0,1 0 0,-1 1 0,0-1 0,0 0 0,0 0 0,0 1 0,1-1 0,-1 0 0,0 0 0,0 1 0,0-1 0,0 0 0,0 0 0,0 1 0,0-1 0,0 0 0,0 1 0,0-1 0,0 0 0,0 1 0,0-1 0,1 27 0,-1-19 0,4 33 0,3 0 0,1-1 0,2 0 0,1 0 0,24 53 0,-20-61-1365,-1-8-5461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24575,'0'-4'0,"0"-7"0,0-4 0,0-6 0,0 2-8191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40 24575,'0'0'0,"-1"0"0,1 0 0,0 0 0,0 0 0,0 0 0,0 0 0,0 0 0,0 0 0,0 0 0,-1 0 0,1 0 0,0 0 0,0 0 0,0 0 0,0 0 0,0 0 0,0 0 0,-1 0 0,1 0 0,0 0 0,0 0 0,0 0 0,0 0 0,0 0 0,0 0 0,0 0 0,0 1 0,0-1 0,-1 0 0,1 0 0,0 0 0,0 0 0,0 0 0,0 0 0,0 0 0,0 0 0,0 1 0,0-1 0,0 0 0,0 0 0,0 0 0,0 0 0,0 0 0,0 0 0,0 0 0,0 1 0,0-1 0,0 0 0,0 0 0,0 0 0,0 0 0,0 0 0,0 0 0,0 0 0,0 1 0,0-1 0,0 0 0,0 0 0,0 0 0,0 0 0,0 0 0,0 0 0,10 10 0,12 7 0,-6-7 0,0 0 0,-1 1 0,-1 1 0,0 1 0,0 0 0,18 23 0,-25-26 0,0-1 0,-1 2 0,0-1 0,-1 0 0,0 1 0,0 0 0,-1 0 0,-1 1 0,0-1 0,0 1 0,1 18 0,-9-2 0,0-21 0,-2-18 0,6 3 0,0-1 0,0 1 0,1 0 0,0 0 0,1-1 0,-1 1 0,2 0 0,-1 0 0,1 0 0,0 0 0,6-14 0,2-2 0,1 0 0,21-32 0,-25 44 0,1 1 0,0 0 0,1 1 0,0 0 0,1 1 0,0-1 0,0 2 0,1 0 0,0 0 0,0 1 0,19-9 0,-26 14 0,1 0 0,0 0 0,0 1 0,-1-1 0,1 1 0,0 1 0,0-1 0,1 0 0,-1 1 0,0 0 0,0 1 0,0-1 0,0 1 0,0 0 0,0 0 0,0 0 0,-1 1 0,1-1 0,0 1 0,0 1 0,-1-1 0,0 1 0,1-1 0,-1 1 0,0 0 0,0 1 0,-1-1 0,1 1 0,-1-1 0,1 1 0,-1 0 0,0 1 0,2 4 0,3 4 17,-1 0 0,-1 0 1,0 1-1,-1 0 0,-1 0 0,6 28 0,-5-9-760,1 66 1,-6-62-6084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338 507 24575,'1'-1'0,"0"1"0,0-1 0,0 0 0,0 0 0,0 0 0,0 0 0,-1 0 0,1 0 0,0 0 0,-1-1 0,1 1 0,-1 0 0,1 0 0,-1 0 0,0-1 0,1 1 0,-1 0 0,0 0 0,0-1 0,0 1 0,0 0 0,0 0 0,0-1 0,-1-1 0,0 1 0,1 0 0,-2 0 0,1 1 0,0-1 0,0 0 0,0 1 0,-1 0 0,1-1 0,-1 1 0,1 0 0,-1-1 0,0 1 0,1 0 0,-3-1 0,-5-2 0,0 0 0,0 1 0,0 0 0,0 0 0,-15-1 0,-3 0 0,-1 1 0,-50 2 0,72 1 0,0 0 0,0 1 0,0-1 0,1 1 0,-1 1 0,0-1 0,0 1 0,1 0 0,-1 0 0,1 1 0,0-1 0,0 1 0,0 1 0,0-1 0,0 1 0,1-1 0,-1 1 0,1 0 0,0 1 0,-4 5 0,6-5 0,0 0 0,0 0 0,1 1 0,-1-1 0,1 1 0,1-1 0,-1 1 0,1-1 0,0 1 0,0-1 0,0 1 0,1-1 0,0 1 0,0-1 0,0 1 0,1-1 0,0 0 0,0 1 0,0-1 0,5 7 0,-2-3 0,0 0 0,1 0 0,-1-1 0,2 1 0,-1-1 0,1-1 0,1 0 0,-1 0 0,1 0 0,12 7 0,-15-11 0,-1 0 0,1-1 0,0 0 0,0 0 0,0 0 0,0 0 0,0-1 0,1 0 0,-1 0 0,0-1 0,0 1 0,1-1 0,-1 0 0,1-1 0,-1 1 0,0-1 0,0 0 0,1 0 0,-1-1 0,0 1 0,0-1 0,0-1 0,-1 1 0,1 0 0,0-1 0,-1 0 0,1 0 0,-1-1 0,6-6 0,1 0 0,-2-2 0,1 1 0,-2-2 0,1 1 0,-2-1 0,0 0 0,0-1 0,-1 1 0,6-23 0,0-6 0,-2 0 0,-1 0 0,-3-1 0,-1 0 0,-2 0 0,-2-1 0,-2 1 0,-7-46 0,6 76 0,-1 0 0,-8-23 0,9 33 0,1-1 0,-1 1 0,1 0 0,-1 0 0,0 0 0,0 0 0,-3-3 0,4 6 0,0-1 0,0 0 0,0 1 0,1-1 0,-1 0 0,0 1 0,0-1 0,0 1 0,0-1 0,0 1 0,0 0 0,0-1 0,0 1 0,0 0 0,0 0 0,0 0 0,0 0 0,0-1 0,-1 2 0,1-1 0,0 0 0,-2 0 0,1 1 0,0 1 0,0-1 0,0 0 0,0 1 0,0-1 0,0 1 0,0 0 0,1-1 0,-1 1 0,1 0 0,-1 0 0,1 0 0,0 0 0,-1 1 0,1-1 0,0 0 0,1 0 0,-1 1 0,0-1 0,1 0 0,-1 1 0,1-1 0,-1 5 0,0 9 0,0 1 0,1 20 0,0-35 0,3 36 20,1-1 0,2-1 0,1 1 0,2-1 0,26 66 0,-9-42-515,2-1 0,55 83 0,-58-106-6331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174 277 24575,'1'0'0,"0"-1"0,-1 1 0,1 0 0,0-1 0,0 1 0,0 0 0,0-1 0,0 1 0,-1-1 0,1 1 0,0-1 0,-1 0 0,1 1 0,0-1 0,-1 0 0,1 0 0,0 1 0,-1-1 0,1 0 0,-1 0 0,0 0 0,1 1 0,-1-1 0,0 0 0,1 0 0,-1 0 0,0-1 0,6-29 0,-6 29 0,2-25 0,-1-50 0,-2 67 0,0-1 0,0 1 0,-1 0 0,0 0 0,-1 0 0,0 0 0,-1 0 0,-4-9 0,7 18 0,0 0 0,1-1 0,-1 1 0,1 0 0,-1 0 0,0 0 0,0 0 0,0 0 0,0 0 0,0 0 0,0 0 0,0 0 0,0 0 0,0 0 0,0 1 0,0-1 0,-1 0 0,1 1 0,0-1 0,0 1 0,-1-1 0,1 1 0,0 0 0,-1 0 0,1-1 0,-2 1 0,1 1 0,-1-1 0,1 1 0,0 0 0,0 0 0,0 0 0,0 0 0,0 0 0,1 1 0,-1-1 0,0 0 0,1 1 0,-1 0 0,0-1 0,-1 4 0,-5 5 0,1 2 0,0-1 0,0 1 0,-5 15 0,-4 15 0,2 1 0,3 0 0,0 1 0,3 0 0,-4 86 0,11-65 0,3 0 0,2 0 0,19 92 0,-8-92-455,2 0 0,41 98 0,-46-135-6371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24575,'0'-3'0,"1"0"0,-1 0 0,1 0 0,0 1 0,0-1 0,1 0 0,-1 0 0,1 1 0,-1-1 0,1 1 0,0-1 0,0 1 0,0 0 0,0 0 0,0-1 0,0 1 0,0 1 0,4-3 0,3-3 0,0 1 0,1 1 0,15-8 0,4 2-14,1 1 1,0 2-1,44-7 0,94-5 203,-106 15-689,-1-2 1,71-19-1,-103 17-6326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42 24575,'-1'-4'0,"1"0"0,-1 0 0,0 1 0,0-1 0,0 1 0,-1-1 0,-2-5 0,4 8 0,0 1 0,-1 0 0,1-1 0,0 1 0,0 0 0,0-1 0,-1 1 0,1 0 0,0-1 0,0 1 0,-1 0 0,1 0 0,0-1 0,0 1 0,-1 0 0,1 0 0,0-1 0,-1 1 0,1 0 0,-1 0 0,1 0 0,0 0 0,-1 0 0,1 0 0,0-1 0,-1 1 0,0 0 0,1 1 0,-1 0 0,1 0 0,-1-1 0,1 1 0,-1 0 0,1 0 0,-1 0 0,1 0 0,0-1 0,-1 1 0,1 0 0,0 0 0,0 0 0,0 0 0,0 0 0,0 0 0,0 1 0,-2 35 6,1 1 0,2-1 0,8 46 0,28 107-95,-10-59-1211,-22-103-5526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47 162 24575,'0'-1'0,"0"0"0,0 1 0,0-1 0,0 0 0,0 0 0,0 0 0,0 0 0,0 0 0,0 0 0,0 0 0,0 0 0,-1 1 0,1-1 0,0 0 0,-1 0 0,1 0 0,-1 0 0,1 1 0,-1-1 0,0-1 0,0 2 0,1 0 0,-1 0 0,0 0 0,1 0 0,-1 0 0,1 0 0,-1 1 0,1-1 0,-1 0 0,1 0 0,-1 0 0,1 1 0,-1-1 0,1 0 0,-1 0 0,1 1 0,-1-1 0,1 0 0,0 1 0,-1-1 0,1 1 0,0-1 0,-1 1 0,-3 4 0,1-1 0,0 1 0,0 0 0,0-1 0,-3 9 0,4-7 0,1 0 0,-1 0 0,1 0 0,1 1 0,-1-1 0,1 0 0,0 0 0,0 0 0,1 0 0,-1 1 0,2-1 0,-1 0 0,1 0 0,-1 0 0,2-1 0,-1 1 0,1 0 0,-1-1 0,2 0 0,-1 1 0,0-1 0,1 0 0,0-1 0,0 1 0,1-1 0,-1 0 0,1 0 0,0 0 0,0 0 0,0-1 0,1 0 0,-1 0 0,1-1 0,-1 1 0,1-1 0,0 0 0,0-1 0,0 1 0,0-1 0,0 0 0,1-1 0,8 0 0,-11 0 0,0 0 0,-1 0 0,1-1 0,0 1 0,0-1 0,0 0 0,0 0 0,0 0 0,-1-1 0,1 0 0,-1 1 0,1-1 0,-1 0 0,0-1 0,1 1 0,-1 0 0,0-1 0,-1 0 0,1 0 0,0 0 0,-1 0 0,1 0 0,-1 0 0,3-7 0,-3 5 0,0-1 0,0 1 0,0-1 0,-1 1 0,0-1 0,0 1 0,0-1 0,-1 0 0,0 1 0,0-1 0,0 0 0,-1 0 0,1 1 0,-2-1 0,1 1 0,-4-10 0,-1 1 0,0 1 0,-2 0 0,1 1 0,-2 0 0,1 0 0,-2 0 0,1 2 0,-16-14 0,1 4 0,0 0 0,-51-28 0,71 44 0,6 3 0,15 1 0,34 9 0,-43-7 0,68 8 0,0-2 0,95-4 0,-169-4 0,1-1 0,-1 1 0,0 0 0,1 0 0,-1 1 0,1-1 0,-1 0 0,0 1 0,1-1 0,-1 1 0,4 1 0,-6-1 0,0 0 0,1 0 0,-1 0 0,0 0 0,0 0 0,0 0 0,0 0 0,0 0 0,0 0 0,0 1 0,0-1 0,0 0 0,-1 0 0,1 0 0,0 0 0,-1-1 0,1 1 0,0 0 0,-1 0 0,1 0 0,-1 0 0,0 0 0,1 0 0,-1-1 0,-1 3 0,-4 7 0,1 1 0,0 0 0,1 0 0,0 1 0,1 0 0,0-1 0,1 1 0,0 0 0,1 0 0,0 0 0,1 0 0,1 0 0,-1 0 0,6 23 0,-5-30 0,0 1 0,1 0 0,0-1 0,0 1 0,0-1 0,1 0 0,-1 0 0,1 0 0,0 0 0,1 0 0,-1 0 0,1-1 0,0 0 0,0 0 0,1 0 0,-1 0 0,1 0 0,0-1 0,0 0 0,0 0 0,0-1 0,0 1 0,1-1 0,-1 0 0,1 0 0,-1-1 0,1 0 0,0 0 0,0 0 0,0-1 0,-1 1 0,9-2 0,-8 0 0,0 0 0,0 0 0,0 0 0,0-1 0,0 0 0,-1 0 0,1-1 0,-1 1 0,1-1 0,-1-1 0,0 1 0,0-1 0,-1 1 0,1-1 0,7-8 0,-5 3 0,0 0 0,0-1 0,0 1 0,-1-1 0,-1 0 0,0-1 0,6-14 0,-10 21-105,0 0 0,0-1 0,0 1 0,-1 0 0,1 0 0,-1-1 0,0 1 0,0 0 0,-1 0 0,1-1 0,-1 1 0,-1-5 0,-3-7-6721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24575,'3'1'0,"-1"0"0,1 0 0,-1 1 0,0-1 0,1 1 0,-1-1 0,0 1 0,0 0 0,0 0 0,-1 0 0,1 0 0,0 0 0,-1 0 0,1 1 0,1 3 0,8 8 0,139 181 0,-100-126 0,-44-60 20,0-1 0,1 0 0,0-1 0,1 0 0,8 8 0,-13-13-91,0 0 1,-1-1-1,1 1 0,0-1 0,0 1 1,0-1-1,0 0 0,0 0 1,0 0-1,1 0 0,-1-1 0,0 1 1,0-1-1,1 0 0,-1 0 1,0 0-1,0-1 0,1 1 0,-1-1 1,3 0-1,17-8-6755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24575,'0'7'0,"-1"0"0,1 1 0,1-1 0,-1 0 0,1 0 0,0 0 0,1 0 0,-1 0 0,2 0 0,-1 0 0,1-1 0,0 1 0,0-1 0,0 0 0,1 0 0,0 0 0,1 0 0,-1 0 0,1-1 0,6 5 0,19 18 0,62 43 0,-90-69 0,1-1 0,-1 0 0,1 0 0,-1 0 0,1 0 0,-1 0 0,1 0 0,-1-1 0,1 1 0,0-1 0,-1 0 0,1 0 0,0 0 0,0 0 0,-1 0 0,6-1 0,-2-1 0,-1 0 0,0 0 0,1 0 0,-1-1 0,0 1 0,0-1 0,8-6 0,-4 1 0,0 0 0,0-1 0,0 0 0,-1 0 0,-1 0 0,0-1 0,7-13 0,-10 16 0,-1-1 0,-1 0 0,0 0 0,0-1 0,0 1 0,-1 0 0,0-1 0,-1 1 0,1 0 0,-2-1 0,1 1 0,-1-1 0,-1 1 0,-2-9 0,2 7 0,-1 0 0,0 1 0,-1 0 0,0-1 0,0 1 0,-1 1 0,0-1 0,-1 1 0,0 0 0,0 0 0,-12-11 0,16 17-44,-1 0 0,1 0 0,-1 0 0,1 1 0,-1-1 0,1 1 0,-1 0 0,0 0 0,0 0 0,1 0 0,-1 0 0,0 1 0,0-1 0,0 1 0,0 0 0,0 0 0,0 0 0,0 0-1,0 0 1,0 1 0,0-1 0,1 1 0,-1 0 0,0-1 0,0 2 0,0-1 0,1 0 0,-1 0 0,1 1 0,-5 2 0,-5 7-6782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184 231 24575,'-1'2'0,"1"0"0,0 1 0,0-1 0,0 0 0,0 0 0,1 1 0,-1-1 0,1 0 0,-1 0 0,1 0 0,0 1 0,-1-1 0,1 0 0,0 0 0,1 0 0,-1 0 0,0-1 0,0 1 0,1 0 0,-1 0 0,1-1 0,0 1 0,-1-1 0,1 1 0,0-1 0,4 2 0,-4-2 0,1-1 0,-1 0 0,1 1 0,0-1 0,-1 0 0,1-1 0,0 1 0,-1 0 0,1-1 0,0 1 0,-1-1 0,1 0 0,-1 0 0,1 0 0,-1 0 0,0 0 0,1-1 0,-1 1 0,0-1 0,0 1 0,0-1 0,2-2 0,6-5 0,-2-1 0,1 1 0,-1-1 0,-1-1 0,0 1 0,0-1 0,-1-1 0,-1 1 0,1-1 0,2-13 0,-6 20 0,-1-1 0,0 1 0,0-1 0,0 1 0,-1-1 0,0 1 0,0-1 0,0 1 0,-1-1 0,1 1 0,-3-7 0,1 8 0,1 0 0,-1 1 0,0-1 0,1 1 0,-2 0 0,1 0 0,0 0 0,-1 0 0,1 0 0,-1 0 0,0 1 0,0-1 0,0 1 0,0 0 0,0 0 0,-1 0 0,-5-3 0,1 3 0,1-1 0,-1 2 0,0-1 0,1 1 0,-1 0 0,0 0 0,0 1 0,0 0 0,0 1 0,0 0 0,0 0 0,1 0 0,-1 1 0,0 0 0,1 1 0,0 0 0,-1 0 0,1 0 0,-12 9 0,8-6 0,1 1 0,0 1 0,0-1 0,0 2 0,1-1 0,1 1 0,-1 1 0,1 0 0,1 0 0,0 0 0,-11 23 0,15-26 0,0 0 0,0 1 0,0 0 0,1 0 0,0-1 0,1 1 0,0 0 0,0 1 0,0-1 0,1 0 0,1 0 0,-1 0 0,1 0 0,1 0 0,-1 0 0,1 0 0,1 0 0,-1-1 0,2 1 0,-1-1 0,1 0 0,0 0 0,0 0 0,0 0 0,1-1 0,1 1 0,-1-1 0,1 0 0,0-1 0,0 0 0,0 0 0,1 0 0,0-1 0,9 5 0,4 1 0,1 0 0,0-2 0,0-1 0,1 0 0,0-2 0,0 0 0,36 2 0,-26-5 0,1-2 0,0 0 0,-1-2 0,53-11 0,-66 9 30,0-1 0,0-1 0,17-8 0,-30 12-136,-1-1 0,1 0 0,-1 0 0,0 0 0,0-1 0,0 1-1,-1-1 1,1 0 0,-1-1 0,0 1 0,0-1 0,0 0 0,4-7 0,0-12-6720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2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334 107 24575,'0'-2'0,"-1"-1"0,0 0 0,1 0 0,-1 0 0,0 1 0,0-1 0,0 1 0,-1-1 0,1 1 0,-1-1 0,1 1 0,-1-1 0,0 1 0,0 0 0,0 0 0,0 0 0,0 0 0,0 1 0,-1-1 0,1 0 0,0 1 0,-1 0 0,-4-2 0,-8-4 0,-1 1 0,-30-8 0,34 11 0,-75-16 0,78 17 0,0 1 0,0 1 0,0-1 0,0 1 0,0 1 0,0 0 0,-15 3 0,22-3 0,1-1 0,-1 0 0,1 1 0,0 0 0,-1-1 0,1 1 0,0 0 0,-1 0 0,1-1 0,0 1 0,0 0 0,0 0 0,0 0 0,0 1 0,0-1 0,0 0 0,0 0 0,0 0 0,0 1 0,1-1 0,-1 0 0,0 3 0,1-2 0,-1 1 0,1-1 0,0 1 0,0-1 0,0 1 0,0 0 0,1-1 0,-1 1 0,1-1 0,-1 1 0,3 4 0,1 3 0,1 0 0,1-1 0,-1 1 0,15 16 0,-9-13 0,0-1 0,2-1 0,-1 1 0,2-2 0,19 14 0,76 33 0,-75-40 0,1 1 0,33 25 0,-61-38 0,-1 0 0,0 0 0,0 1 0,0 0 0,0 0 0,-1 0 0,7 12 0,-11-17 0,0 1 0,-1-1 0,1 1 0,0-1 0,-1 1 0,1 0 0,-1-1 0,0 1 0,0 0 0,1-1 0,-1 1 0,0 0 0,0-1 0,-1 1 0,1 0 0,0-1 0,-1 3 0,0-2 0,0 0 0,0 0 0,0-1 0,-1 1 0,1 0 0,-1-1 0,1 1 0,-1-1 0,1 0 0,-1 1 0,0-1 0,1 0 0,-1 0 0,0 0 0,0 0 0,0 0 0,-4 0 0,-3 2 10,0-1 0,0 0 0,0-1 0,0 0 0,0-1 0,0 0 0,0 0 0,-1-1 0,1 0 0,0-1 0,-10-2 0,-3-2-381,-1-2-1,1 0 1,-23-13 0,8 2-6455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4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582 187 24575,'0'-5'0,"1"-1"0,1 1 0,-1 0 0,1 0 0,0 0 0,0 0 0,0 0 0,0 0 0,1 1 0,0-1 0,0 1 0,1 0 0,6-8 0,-7 10 0,0-2 0,0 1 0,0 0 0,-1 0 0,1-1 0,-1 0 0,0 1 0,0-1 0,0 0 0,0 0 0,-1 0 0,1 0 0,-1-1 0,0 1 0,0 0 0,-1 0 0,1-1 0,-1-4 0,-1 7 0,0 0 0,1 0 0,-1 1 0,0-1 0,0 0 0,0 1 0,0-1 0,0 1 0,-1-1 0,1 1 0,0 0 0,-1-1 0,1 1 0,-1 0 0,1 0 0,-1 0 0,0 0 0,1 0 0,-1 0 0,0 1 0,1-1 0,-1 0 0,0 1 0,0 0 0,0-1 0,-2 1 0,-9-2 0,1 1 0,-24 0 0,25 2 0,-33 0 0,0 3 0,0 2 0,1 2 0,0 1 0,0 3 0,1 1 0,-51 24 0,77-30 0,1 1 0,-1 1 0,1 0 0,-14 12 0,25-19 0,1 1 0,0-1 0,0 1 0,0 0 0,0 0 0,0 0 0,1 0 0,-1 1 0,1-1 0,0 1 0,0-1 0,0 1 0,0 0 0,1 0 0,0 0 0,0 0 0,0 0 0,0 0 0,0 0 0,1 0 0,0 0 0,0 0 0,0 5 0,1-6 0,1 1 0,-1 0 0,1-1 0,0 0 0,0 1 0,0-1 0,0 0 0,1 0 0,-1 0 0,1 0 0,0-1 0,-1 1 0,1-1 0,1 1 0,-1-1 0,0 0 0,0 0 0,1 0 0,-1-1 0,1 0 0,6 2 0,7 3 0,0-2 0,0 0 0,23 1 0,30-1 0,0-3 0,132-15 0,-9-1 0,-153 14 0,1 2 0,69 11 0,-104-11 0,1 0 0,-1 1 0,0 0 0,0 0 0,0 0 0,0 1 0,0 0 0,-1 0 0,8 6 0,-12-8 0,1 0 0,0 1 0,-1-1 0,1 1 0,-1 0 0,0-1 0,0 1 0,1 0 0,-1 0 0,0 0 0,0-1 0,-1 1 0,1 0 0,0 1 0,-1-1 0,1 0 0,-1 0 0,0 0 0,1 0 0,-1 0 0,0 0 0,0 0 0,-1 1 0,1-1 0,0 0 0,-1 0 0,1 0 0,-1 0 0,0 0 0,1 0 0,-3 2 0,-1 4 0,-1-1 0,0 0 0,0 0 0,0 0 0,-1-1 0,0 0 0,-1 0 0,1-1 0,-1 1 0,-12 6 0,-11 5 0,-41 17 0,60-29 0,-37 16 0,0-3 0,-1-2 0,-1-1 0,-1-4 0,1-1 0,-2-2 0,1-3 0,-1-2 0,0-2 0,-63-8 0,106 7-80,0-2 0,-1 1-1,1-1 1,0 0 0,0-1-1,0 0 1,0-1 0,0 0-1,1 0 1,0 0 0,0-1 0,0-1-1,0 1 1,1-1 0,0-1-1,-8-9 1,-1-4-6746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4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24575,'-37'0'0,"-65"8"0,87-5 0,-1 1 0,1 0 0,0 0 0,0 2 0,0 0 0,-23 14 0,20-10 0,0 2 0,0 0 0,1 1 0,1 1 0,0 1 0,-19 21 0,32-32 0,-1 1 0,1-1 0,0 1 0,0 0 0,0 0 0,1 0 0,0 0 0,0 0 0,0 1 0,1-1 0,-1 1 0,1-1 0,0 1 0,1-1 0,0 1 0,-1 0 0,2-1 0,-1 1 0,1-1 0,0 1 0,0 0 0,0-1 0,1 0 0,0 1 0,0-1 0,0 0 0,1 0 0,-1 0 0,5 4 0,-1 0 0,1-1 0,1 0 0,-1 0 0,1-1 0,1 0 0,-1-1 0,1 1 0,0-2 0,1 1 0,-1-2 0,1 1 0,0-1 0,0 0 0,18 3 0,-2-1 0,0-2 0,1 0 0,0-2 0,47-2 0,-46-1-105,0-1 0,1-2 0,-2-1 0,1-1 0,0-1 0,-1-1 0,-1-2 0,0-1 0,0-1 0,-1-1 0,0-1 0,22-17 0,-19 7-6721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5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11 363 24575,'-7'-25'0,"4"21"0,3 15 0,36 189 0,-26-163 0,-5-31 0,-7-25 0,-4-31 0,1 1 0,3-1 0,4-50 0,0 73 0,2 1 0,0-1 0,1 1 0,2 0 0,1 0 0,1 1 0,16-31 0,-22 49 0,0 1 0,1 0 0,0 0 0,0 1 0,1-1 0,0 1 0,0 0 0,0 0 0,0 0 0,1 1 0,0 0 0,9-5 0,-12 8 0,0-1 0,0 1 0,1 0 0,-1 0 0,0 1 0,1-1 0,-1 1 0,1-1 0,-1 1 0,1 0 0,-1 0 0,1 1 0,-1-1 0,1 1 0,-1 0 0,1 0 0,-1 0 0,0 0 0,0 0 0,1 1 0,-1-1 0,0 1 0,0 0 0,-1 0 0,1 0 0,4 5 0,9 8 0,-1 1 0,-1 1 0,0 0 0,19 32 0,36 83 0,-7-13 0,-46-91-1365,-3-5-5461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5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24575,'0'-5'0,"4"-1"0,6 1 0,10-4 0,7 0 0,6-4 0,3 2 0,4 2 0,4-2 0,-1 1 0,0-2 0,3 1 0,-3 2 0,-8 3-8191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5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24575,'-1'0'0,"1"-1"0,-1 1 0,0 0 0,0 0 0,1 1 0,-1-1 0,0 0 0,0 0 0,1 0 0,-1 0 0,0 1 0,0-1 0,1 0 0,-1 1 0,0-1 0,1 0 0,-1 1 0,1-1 0,-1 1 0,0-1 0,1 1 0,-1-1 0,1 1 0,-1 0 0,0 1 0,1-1 0,-1 0 0,1 1 0,0-1 0,0 1 0,0-1 0,0 1 0,0-1 0,0 1 0,0-1 0,0 1 0,0-1 0,1 1 0,0 0 0,3 10 0,0-1 0,13 21 0,-9-17 0,6 21 0,-2 1 0,-2 0 0,-1 1 0,-2 0 0,4 54 0,-10-82 0,0-8 0,-1 1 0,1 0 0,-1 0 0,1 0 0,0-1 0,0 1 0,1-1 0,-1 1 0,0-1 0,1 1 0,-1-1 0,1 1 0,0-1 0,0 0 0,0 0 0,0 0 0,0 0 0,0-1 0,1 1 0,-1 0 0,1-1 0,-1 0 0,1 1 0,-1-1 0,1 0 0,0 0 0,0-1 0,-1 1 0,1-1 0,0 1 0,3-1 0,10 1 0,-1 0 0,1-2 0,-1 0 0,23-4 0,-36 5 0,76-11 17,59-9-1399,-108 12-5444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5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30 24575,'0'-1'0,"-1"0"0,1 0 0,-1 0 0,1 0 0,-1 0 0,1 0 0,-1-1 0,0 1 0,0 1 0,1-1 0,-1 0 0,0 0 0,0 0 0,0 0 0,0 0 0,0 1 0,0-1 0,0 1 0,0-1 0,0 1 0,-1-1 0,1 1 0,0-1 0,0 1 0,0 0 0,-1 0 0,-1-1 0,-40-4 0,39 5 0,-15-2 0,0 1 0,0 0 0,0 1 0,0 2 0,0 0 0,0 1 0,0 0 0,1 2 0,0 0 0,-22 10 0,13-3 0,18-9 0,0 0 0,0 2 0,0-1 0,0 1 0,1 0 0,0 0 0,0 1 0,-13 13 0,20-17 0,0 0 0,0-1 0,0 1 0,1 0 0,-1 0 0,0 0 0,1 0 0,0-1 0,-1 1 0,1 0 0,0 0 0,0 0 0,0 0 0,0 0 0,0 0 0,0 0 0,1 0 0,-1 0 0,1 0 0,-1 0 0,1-1 0,0 1 0,0 0 0,-1 0 0,1-1 0,1 1 0,-1 0 0,0-1 0,0 1 0,2 1 0,6 7 0,0-1 0,1 0 0,15 12 0,-10-9 0,-1 1 0,0 0 0,-1 1 0,-1 1 0,0 0 0,-1 1 0,12 24 0,40 106 0,-50-114 0,-10-23 0,1 0 0,1 0 0,-1 0 0,1-1 0,1 1 0,0-1 0,0 0 0,0-1 0,14 12 0,-16-15 0,1-1 0,-1 0 0,1 0 0,0-1 0,-1 1 0,1-1 0,1 0 0,-1-1 0,0 1 0,0-1 0,1 0 0,-1 0 0,0-1 0,1 1 0,-1-1 0,1 0 0,-1-1 0,1 1 0,5-2 0,18-5-170,-1-1-1,-1-1 0,0-2 1,0 0-1,-1-2 0,0-1 1,37-27-1,-46 27-6655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5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24575,'5'0'0,"5"0"0,6 0 0,8 0 0,6 0 0,5-5 0,6-1 0,6 1 0,-2-4 0,0 0 0,2-3 0,-3 1 0,-9 2-8191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3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576 136 24575,'-7'0'0,"0"-1"0,-1 0 0,1-1 0,0 0 0,-10-4 0,11 4 0,1 0 0,-1 1 0,1-1 0,-1 1 0,1 0 0,-1 0 0,0 1 0,1-1 0,-1 1 0,0 1 0,-7 0 0,-12 8 0,0 0 0,0 2 0,1 1 0,1 1 0,-23 15 0,30-18 0,-22 14 0,-55 45 0,78-56 0,0 1 0,2 0 0,-1 1 0,2 0 0,0 1 0,-10 18 0,17-23 0,0 0 0,1 0 0,0 1 0,1-1 0,0 1 0,1 0 0,0 0 0,1-1 0,0 1 0,1 0 0,1 0 0,0 0 0,0 0 0,1 0 0,0 0 0,8 21 0,-4-18 0,-1 0 0,2-1 0,0 0 0,0 0 0,1-1 0,1 1 0,1-2 0,0 1 0,0-2 0,1 1 0,0-1 0,18 12 0,-13-13 0,1 0 0,1-2 0,-1 0 0,1 0 0,1-2 0,-1 0 0,1-2 0,0 0 0,1-1 0,-1 0 0,0-2 0,23-1 0,-8-1 0,-1-2 0,1-1 0,-1-2 0,-1-1 0,1-2 0,38-15 0,-31 8 0,0-1 0,-2-2 0,0-1 0,57-41 0,-87 54 0,-1 0 0,0 0 0,0 0 0,0-1 0,-1 0 0,0-1 0,0 1 0,-1-1 0,0 0 0,-1 0 0,0-1 0,0 1 0,-1-1 0,0 0 0,-1 0 0,0 0 0,-1 0 0,0 0 0,0-13 0,-3 0 0,0 1 0,-1-1 0,-2 0 0,0 1 0,-1 0 0,-1 0 0,-15-30 0,7 17 0,-1 0 0,-3 1 0,-37-54 0,49 78 0,-1 1 0,0 0 0,0 1 0,-1 0 0,0 0 0,-1 1 0,1 0 0,-1 1 0,-1 0 0,1 0 0,-1 1 0,0 1 0,0 0 0,0 0 0,-1 1 0,-16-2 0,3 2 24,0 1 0,0 1 0,-1 2 0,-31 4 0,42-3-189,0 1 0,0 1 0,0 0 0,1 1 0,-1 0 0,1 1 0,1 1 0,-18 11 0,6 0-6661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3:3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24575,'2'63'0,"12"75"0,-3-11 0,-9 191 0,-4-158 0,2 788 0,3-883 0,16 93 0,-16-137 0,-2-16 0,-1-1 0,1 0 0,0 1 0,0-1 0,1 0 0,-1 0 0,1 0 0,0 0 0,0 0 0,0-1 0,0 1 0,1 0 0,0-1 0,-1 0 0,1 1 0,0-1 0,1 0 0,-1-1 0,1 1 0,-1-1 0,1 1 0,0-1 0,6 3 0,0-2 0,0-1 0,0 0 0,0 0 0,0-1 0,0-1 0,0 1 0,0-2 0,0 1 0,12-3 0,423-70 0,-112 15 0,678-61 0,-904 107 0,73-2 0,-153 16 120,-13 2-321,-13-4 172,-1 0 0,0 0-1,0 0 1,0 0 0,0 1 0,1-1 0,-1 0 0,0 0-1,0 0 1,0 0 0,0 0 0,0 0 0,1 0-1,-1 0 1,0 0 0,0 1 0,0-1 0,0 0 0,0 0-1,0 0 1,1 0 0,-1 0 0,0 1 0,0-1-1,0 0 1,0 0 0,0 0 0,0 0 0,0 1-1,0-1 1,0 0 0,0 0 0,0 0 0,0 1 0,0-1-1,0 0 1,0 0 0,0 0 0,0 0 0,0 1-1,0-1 1,0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4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24575,'5'0'0,"0"4"0,1 6 0,3 6 0,0 4 0,-2 4 0,-1 6 0,-3 2 0,-1 1 0,-1-2 0,4-1 0,1-1 0,-1-1 0,0-6-8191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3:3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24575,'10'9'0,"1"-1"0,0-1 0,0 0 0,1-1 0,0 0 0,16 6 0,8 4 0,-26-11 0,21 9 0,-1 3 0,45 31 0,-68-44 0,-1 1 0,0-1 0,-1 1 0,1 0 0,-1 1 0,0 0 0,-1-1 0,1 1 0,-1 1 0,0-1 0,-1 1 0,0-1 0,0 1 0,0 0 0,0 0 0,-1 1 0,-1-1 0,2 10 0,-3-10 7,-1 0-1,0 1 1,-1-1-1,0 0 1,0 0-1,0 0 1,-1-1-1,0 1 1,0 0-1,-1-1 1,1 0-1,-2 0 0,1 0 1,-1 0-1,1-1 1,-1 0-1,-12 10 1,-8 5-466,0-2 1,-46 27-1,68-44 353,-43 25-6720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3:3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151 290 24575,'0'0'0,"-1"0"0,1-1 0,0 1 0,0 0 0,-1-1 0,1 1 0,0 0 0,-1 0 0,1-1 0,0 1 0,-1 0 0,1 0 0,-1 0 0,1 0 0,0-1 0,-1 1 0,1 0 0,-1 0 0,1 0 0,0 0 0,-1 0 0,1 0 0,-1 0 0,1 0 0,0 0 0,-1 0 0,1 0 0,-1 0 0,1 0 0,-1 1 0,1-1 0,0 0 0,-1 0 0,1 0 0,0 1 0,-1-1 0,1 0 0,0 0 0,-1 1 0,1-1 0,0 0 0,-1 0 0,1 1 0,0-1 0,0 1 0,-1-1 0,1 0 0,0 1 0,0-1 0,0 0 0,0 1 0,0-1 0,-1 1 0,1-1 0,0 0 0,0 1 0,0-1 0,0 1 0,-5 30 0,5-29 0,-6 217 0,4-34 0,-48 441 0,10-133 0,14-161 0,24-310 0,1 0 0,1 0 0,0 0 0,2-1 0,8 39 0,-9-54 0,1 0 0,-1 0 0,2 0 0,-1 0 0,1 0 0,-1 0 0,2-1 0,-1 1 0,1-1 0,-1 0 0,2 0 0,-1-1 0,0 1 0,1-1 0,0 0 0,0 0 0,0 0 0,0-1 0,1 1 0,-1-2 0,1 1 0,0 0 0,0-1 0,9 2 0,14 0 0,0-1 0,0-1 0,0-2 0,42-4 0,12 0 0,158 2 0,325-7 0,1387 9-1006,-1873 3 1021,318 0-86,-317-6 127,-1-5 1,152-33 0,-221 39 53,0-1 0,-1-1 0,0 0 0,1-1 0,-1 1 0,-1-2 0,10-6 0,-17 11-110,1-1 0,-1 0 1,0 0-1,0 0 1,0 0-1,0 0 0,-1 0 1,1 0-1,-1 0 1,1-1-1,-1 1 0,0-1 1,0 1-1,0-1 0,0 1 1,0-1-1,0 0 1,-1 0-1,1 1 0,-1-1 1,0 0-1,0 0 0,0 1 1,0-1-1,-1 0 1,1 0-1,-1 1 0,1-1 1,-1 0-1,0 1 1,0-1-1,-2-3 0,-9-16 0,-25-35 0,27 43 0,0-1 0,0 0 0,2 0 0,0-1 0,-11-30 0,3-17 0,3-2 0,-7-93 0,8-133 0,-45-575 0,38 744 0,8 54 0,2 1 0,3-1 0,3-90 0,13 108 0,-7 43 0,-1 1 0,0-2 0,-1 1 0,0 0 0,0 0 0,-1 0 0,1-1 0,-2 1 0,0-8 0,0 13 0,1 0 0,-1 1 0,0-1 0,0 1 0,0-1 0,0 1 0,0 0 0,0-1 0,0 1 0,0 0 0,-1 0 0,1-1 0,0 1 0,-1 0 0,1 0 0,-1 1 0,1-1 0,-1 0 0,0 0 0,1 1 0,-1-1 0,0 1 0,-2-1 0,-44-3 0,42 3 0,-518 23 0,272-5 0,-1552 61-1286,1553-68 1144,-258-1 291,497-9 56,0 0-1,0 0 1,0 1 0,0 1 0,-18 4 0,29-6-201,1 0 0,-1 1 0,1-1 1,0 0-1,-1 0 0,1 0 0,-1 0 0,1 0 0,-1 0 1,1 1-1,-1-1 0,1 0 0,0 0 0,-1 1 0,1-1 0,0 0 1,-1 1-1,1-1 0,0 0 0,-1 1 0,1-1 0,0 0 1,0 1-1,-1-1 0,1 1 0,0-1 0,0 1 0,0-1 0,0 0 1,-1 1-1,1-1 0,0 1 0,0-1 0,0 1 0,11 11-1464,3-4-5366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3:3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24575,'3'-10'0,"3"12"0,5 18 0,-6 25 0,-1 1 0,-5 82 0,-1-51 0,0-2-54,0-37-383,2 1 0,8 73 0,-2-86-6389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3:3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92 24575,'32'-40'0,"-27"33"0,0 0 0,0 0 0,1 1 0,11-11 0,-16 16 0,-1 0 0,1 1 0,-1-1 0,1 1 0,0-1 0,-1 1 0,1 0 0,0-1 0,-1 1 0,1-1 0,0 1 0,0 0 0,-1 0 0,1-1 0,0 1 0,0 0 0,-1 0 0,1 0 0,0 0 0,0 0 0,0 0 0,0 0 0,-1 1 0,0-1 0,1 1 0,-1-1 0,0 0 0,1 1 0,-1-1 0,0 1 0,0-1 0,0 1 0,1-1 0,-1 1 0,0-1 0,0 1 0,0-1 0,0 1 0,0-1 0,0 1 0,0-1 0,0 1 0,0-1 0,0 1 0,0 0 0,-10 36 0,-1-17 0,0 0 0,0 0 0,-2-1 0,-1-1 0,-24 26 0,1-6 0,-53 40 0,90-77 0,-1-1 0,1 0 0,-1 1 0,1-1 0,-1 0 0,0 1 0,1-1 0,0 0 0,-1 1 0,1-1 0,-1 1 0,1-1 0,0 1 0,-1-1 0,1 1 0,0 0 0,-1-1 0,1 1 0,0-1 0,0 1 0,0-1 0,-1 1 0,1 0 0,0-1 0,0 1 0,0 0 0,0-1 0,0 2 0,1-1 0,0-1 0,-1 1 0,1-1 0,0 1 0,0 0 0,0-1 0,0 0 0,0 1 0,-1-1 0,1 0 0,0 1 0,0-1 0,0 0 0,0 0 0,0 0 0,2 1 0,53-2 0,-45 0 0,15 0 17,-1 2 0,1 0 1,-1 2-1,1 0 0,-1 2 0,40 13 0,-55-14-95,0 0 0,-1 0 0,1 1-1,-1 0 1,0 1 0,0 0 0,0 1 0,-1-1 0,0 2-1,-1-1 1,1 1 0,-1 0 0,-1 1 0,0-1 0,0 1-1,-1 1 1,0-1 0,6 15 0,-3-1-6748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3:4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 24575,'-1'-25'0,"0"10"0,4 31 0,2 15 0,1-1 0,2-1 0,15 37 0,42 83 0,-65-148 0,4 7 0,0 0 0,1 1 0,0-1 0,0-1 0,1 1 0,-1-1 0,2 0 0,10 10 0,-15-16 0,0 0 0,0 1 0,0-1 0,0 0 0,0 0 0,0 0 0,0 0 0,0-1 0,0 1 0,1-1 0,-1 1 0,0-1 0,1 0 0,-1 1 0,0-1 0,3-1 0,-2 0 0,0 1 0,0-1 0,0-1 0,0 1 0,-1 0 0,1-1 0,0 1 0,-1-1 0,1 0 0,-1 0 0,0 0 0,0 0 0,0 0 0,0 0 0,3-5 0,7-12 0,-1-1 0,0-1 0,-2 0 0,0-1 0,-2 0 0,7-27 0,-5 17 0,8-34 0,-11 37 0,2 0 0,13-29 0,-47 178 0,21-94 0,-55 342 0,37-215 0,21-139 0,1-7 0,0-1 0,0 1 0,0-1 0,-1 1 0,0-1 0,0 1 0,-5 8 0,1-10-1365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3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49 24575,'9'-7'0,"10"-13"0,-18 20 0,-1-1 0,0 1 0,0-1 0,0 1 0,1-1 0,-1 1 0,0-1 0,0 0 0,0 1 0,0-1 0,0 1 0,0-1 0,0 1 0,0-1 0,-1 1 0,1-1 0,0 1 0,0-1 0,0 1 0,-1-1 0,1 1 0,0-1 0,0 1 0,-1-1 0,1 1 0,0-1 0,-1 1 0,1-1 0,-1 1 0,1 0 0,0-1 0,-1 1 0,1 0 0,-1 0 0,1-1 0,-1 1 0,1 0 0,-1 0 0,1-1 0,-1 1 0,0 0 0,1 0 0,-1 0 0,0 0 0,-4-1 0,0 0 0,0 0 0,0 1 0,0 0 0,0 0 0,0 0 0,0 1 0,0-1 0,0 1 0,0 0 0,0 1 0,0-1 0,1 1 0,-7 3 0,-8 4 0,1 0 0,-21 15 0,23-12 0,0 0 0,1 1 0,1 1 0,0 1 0,1 0 0,0 0 0,1 1 0,1 1 0,0 0 0,2 1 0,0 0 0,1 0 0,-10 34 0,16-46 0,0 1 0,1 0 0,0 0 0,0 0 0,1 0 0,-1 0 0,2 0 0,-1 0 0,1 0 0,0 0 0,1 0 0,-1 0 0,1 0 0,1-1 0,-1 1 0,1-1 0,0 0 0,1 1 0,-1-1 0,1-1 0,1 1 0,-1 0 0,1-1 0,0 0 0,0 0 0,0-1 0,1 1 0,-1-1 0,1 0 0,0-1 0,1 1 0,-1-1 0,0-1 0,1 1 0,0-1 0,-1 0 0,1 0 0,9 0 0,3 1 0,1 0 0,0-2 0,-1 0 0,1-2 0,0 0 0,-1-1 0,1 0 0,-1-2 0,0-1 0,0 0 0,0-1 0,28-14 0,-42 17-151,0 0-1,0 0 0,0-1 0,0 1 1,-1-1-1,0 0 0,1-1 1,4-6-1,3-9-6674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3:4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24575,'-4'0'0,"-7"0"0,-4 4 0,-1 6 0,-2 2 0,2 2 0,4 4 0,0 3 0,1 3 0,3 1 0,3 1 0,-2-4 0,0-2 0,1 1 0,6-3 0,3-1 0,1-3-8191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3:5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24575,'1112'0'-1365,"-1081"0"-5461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3:5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24575,'0'1'0,"0"0"0,1 0 0,-1 0 0,0 0 0,1 0 0,-1 0 0,1 0 0,-1 0 0,1 0 0,0 0 0,0-1 0,-1 1 0,1 0 0,0 0 0,0-1 0,0 1 0,-1 0 0,1-1 0,0 1 0,1 0 0,26 12 0,-18-9 0,39 22 0,76 54 0,-120-78 0,-1 1 0,0 0 0,0 0 0,-1 0 0,1 0 0,-1 1 0,0-1 0,0 1 0,0 0 0,0 0 0,0 0 0,-1 0 0,0 1 0,0-1 0,0 1 0,0-1 0,-1 1 0,0 0 0,0-1 0,0 1 0,0 0 0,-1 0 0,0 0 0,0 0 0,0-1 0,-1 1 0,1 0 0,-1 0 0,0 0 0,-1-1 0,1 1 0,-1-1 0,0 1 0,0-1 0,0 1 0,-1-1 0,1 0 0,-6 5 0,-4 7 20,0-1 0,-1-1 0,-1 0 0,-1 0 0,-24 17 0,5-8-763,-58 29 1,57-35-6084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24575,'1'12'0,"0"0"0,1 0 0,5 16 0,2 24 0,0 407 0,-11-284 0,-34 653 0,35-825 0,-9 92 0,3 0 0,8 131 0,-1-225-3,0 0-1,0 0 0,0 0 0,0 1 1,0-1-1,0 0 0,1 0 1,-1 0-1,0 0 0,1 1 1,-1-1-1,0 0 0,1 0 0,0 0 1,-1 0-1,1 0 0,-1 0 1,1 0-1,0 0 0,0 0 1,0-1-1,1 2 0,-1-2 13,0 0 0,0 0 0,0 0 0,-1 0 0,1 0 0,0-1 0,0 1 0,0 0 0,0-1 0,0 1 0,-1-1 0,1 1 0,0-1 0,0 1 0,-1-1 0,1 0 0,0 1 0,-1-1 0,1 0 0,-1 1 0,2-2 0,5-9-430,0 1 0,10-20 0,-16 28 206,7-15-6611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4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2 400 24575,'0'0'0,"0"0"0,1 0 0,-1 0 0,0 0 0,0 0 0,0 0 0,0 0 0,0 0 0,0 1 0,0-1 0,1 0 0,-1 0 0,0 0 0,0 0 0,0 0 0,0 0 0,0 1 0,0-1 0,0 0 0,0 0 0,0 0 0,0 0 0,0 1 0,0-1 0,0 0 0,0 0 0,0 0 0,0 0 0,0 1 0,0-1 0,0 0 0,0 0 0,0 0 0,0 0 0,0 0 0,0 1 0,0-1 0,0 0 0,-1 0 0,1 0 0,0 0 0,0 0 0,0 0 0,0 1 0,0-1 0,0 0 0,0 0 0,-1 0 0,1 0 0,0 0 0,0 0 0,0 0 0,0 0 0,0 0 0,-1 0 0,1 0 0,0 0 0,0 0 0,0 0 0,0 0 0,-1 0 0,15 9 0,0-7 0,0 0 0,0-1 0,0 0 0,0-1 0,1-1 0,-1-1 0,23-4 0,5 0 0,2039-234-1325,-1702 196 1432,399-38-336,3 53 1676,-780 29-1487,17-1 205,-18 1-190,0 0 0,1 0-1,-1 0 1,0 0 0,0 0 0,0 0-1,1 0 1,-1 0 0,0 0 0,0 0-1,1 0 1,-1 0 0,0 0 0,0 0-1,0 0 1,1-1 0,-1 1-1,0 0 1,0 0 0,0 0 0,1 0-1,-1 0 1,0-1 0,0 1 0,0 0-1,0 0 1,1 0 0,-1 0 0,0-1-1,0 1 1,0 0 0,0 0 0,0 0-1,0-1 1,0 1 0,0 0 0,0 0-1,0-1 1,1 1 0,-1 0 0,0 0-1,0-1 1,0 1 0,-1 0 0,1 0-1,0 0 1,0-1 0,0 1 0,0 0-1,0 0 1,0-1 0,0 1-1,0 0 1,0 0 0,0 0 0,-1-1-1,1 1 1,0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24575,'0'1'0,"1"0"0,-1 0 0,0 0 0,1-1 0,-1 1 0,1 0 0,-1 0 0,1 0 0,-1 0 0,1-1 0,0 1 0,-1 0 0,1 0 0,0-1 0,0 1 0,-1-1 0,1 1 0,0-1 0,0 1 0,0-1 0,0 1 0,0-1 0,0 0 0,2 1 0,30 7 0,-22-5 0,54 8 0,1-3 0,-1-3 0,94-4 0,-44-1 0,293 10-188,529 5-447,-414-16 635,-505 2 0,-14-1 0,0 0 0,0 0 0,0 0 0,0 0 0,0 0 0,0-1 0,1 0 0,-1 0 0,5-2 0,-9 3-24,0 0-1,0 0 1,0 0-1,1 0 1,-1 0-1,0 0 1,0 0-1,0 0 0,0 0 1,0 0-1,0 0 1,1 0-1,-1-1 1,0 1-1,0 0 0,0 0 1,0 0-1,0 0 1,0 0-1,0 0 1,0 0-1,0-1 0,0 1 1,0 0-1,0 0 1,0 0-1,1 0 1,-1 0-1,0-1 1,0 1-1,0 0 0,0 0 1,0 0-1,0 0 1,-1 0-1,1 0 1,0-1-1,0 1 0,0 0 1,0 0-1,0 0 1,0 0-1,0 0 1,0-1-1,0 1 1,0 0-1,0 0 0,0 0 1,-1 0-1,-7-6-6115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24575,'3443'0'-2932,"-2569"26"3579,-878-26-580,0 0 0,1 0 0,-1 0 1,0 0-1,1 1 0,-1-1 0,0 1 0,1 0 1,-1 0-1,1 1 0,-1-1 0,1 1 1,0 0-1,-1-1 0,1 1 0,0 1 0,0-1 1,0 0-1,1 1 0,-1 0 0,1-1 1,-1 1-1,1 0 0,0 0 0,0 1 0,0-1 1,0 0-1,1 1 0,-1-1 0,1 1 1,0-1-1,0 1 0,0 4 0,-3 27-67,2 0 0,4 63 0,1-26 0,-9 590 0,-5-475 0,-55 284 0,-7 71 0,73-538 0,-1 0 0,1-1 0,-1 1 0,0 0 0,0 0 0,0-1 0,-1 1 0,1-1 0,-1 1 0,0-1 0,0 0 0,0 0 0,0 0 0,0 0 0,-1 0 0,1 0 0,-1-1 0,0 1 0,0-1 0,0 1 0,0-1 0,0 0 0,-1-1 0,-4 3 0,-6 1 0,-1-1 0,1 0 0,-1-1 0,-28 2 0,36-4 0,-31 1 0,0-2 0,-1-2 0,-73-13 0,47 5 0,-975-102-558,-5 70 357,915 42-1037,21 1-4956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5 0,0 9 0,0 9 0,0 7 0,4 6 0,2 4 0,-1 6 0,0 2 0,-2 0 0,-1-1 0,-1-11-8191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38 369 24575,'-7'-18'0,"1"0"0,1 0 0,0-1 0,2 0 0,-2-22 0,3 26 0,0 1 0,0-1 0,2 1 0,-1 0 0,2 0 0,0 0 0,1 0 0,3-17 0,-3 26 0,-1 1 0,1-1 0,0 0 0,0 1 0,0 0 0,0-1 0,1 1 0,0 0 0,0 0 0,0 0 0,0 1 0,1-1 0,-1 1 0,1 0 0,0 0 0,0 0 0,0 0 0,0 1 0,0-1 0,1 1 0,-1 0 0,1 1 0,0-1 0,4 0 0,4-1 0,0 1 0,-1 1 0,1 0 0,0 1 0,-1 1 0,1 0 0,0 0 0,-1 1 0,1 1 0,-1 0 0,0 0 0,0 2 0,0-1 0,0 2 0,-1-1 0,0 1 0,0 1 0,0 0 0,-1 1 0,0 0 0,-1 0 0,0 1 0,0 1 0,-1-1 0,12 19 0,-11-16 0,0 2 0,-1-1 0,-1 1 0,-1 1 0,0-1 0,0 1 0,-2 0 0,0 0 0,0 1 0,-2-1 0,1 1 0,-2 0 0,-1-1 0,0 1 0,0 0 0,-2 0 0,0-1 0,-1 1 0,0-1 0,-9 23 0,4-20 0,-1-1 0,0 0 0,-1-1 0,-1 0 0,-1-1 0,0 0 0,-1 0 0,0-2 0,-1 1 0,-1-2 0,0 0 0,-1-1 0,0 0 0,-1-1 0,0-1 0,0-1 0,-28 10 0,41-17 0,0-1 0,0 1 0,0 0 0,0-1 0,0 0 0,0 0 0,-7-1 0,11 1 0,-1 0 0,1 0 0,-1 0 0,1 0 0,0 0 0,-1 0 0,1-1 0,-1 1 0,1 0 0,-1 0 0,1 0 0,0-1 0,-1 1 0,1 0 0,-1-1 0,1 1 0,0 0 0,-1-1 0,1 1 0,0 0 0,0-1 0,-1 1 0,1 0 0,0-1 0,-1 0 0,1 0 0,1 0 0,-1 0 0,0 0 0,0 0 0,1 0 0,-1 1 0,1-1 0,-1 0 0,0 0 0,1 0 0,0 0 0,-1 1 0,1-1 0,-1 0 0,1 1 0,0-1 0,0 0 0,1 0 0,2-3 0,0 1 0,1 0 0,0 0 0,-1 0 0,1 0 0,0 1 0,1 0 0,-1 0 0,0 0 0,0 1 0,1-1 0,-1 1 0,1 1 0,-1-1 0,1 1 0,0 0 0,-1 0 0,1 1 0,-1-1 0,1 1 0,-1 0 0,1 1 0,-1-1 0,0 1 0,0 0 0,0 1 0,0-1 0,0 1 0,8 6 0,-2-1 0,1 1 0,-1 0 0,-1 1 0,0 0 0,0 0 0,-1 1 0,0 1 0,-1-1 0,0 1 0,9 21 0,38 115-1365,-43-123-5461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10 200 24575,'-2'-11'0,"2"3"0,13 2 0,40-1 0,-38 6 0,-1 0 0,1-2 0,0 0 0,-1 0 0,24-10 0,-36 12 0,-1 0 0,1 1 0,-1-1 0,1 0 0,-1 0 0,1 0 0,-1 0 0,0 0 0,1 0 0,-1-1 0,0 1 0,0 0 0,0-1 0,0 1 0,0-1 0,0 1 0,0-1 0,-1 1 0,1-1 0,-1 0 0,1 1 0,-1-1 0,1 0 0,-1 1 0,0-1 0,0 0 0,0 0 0,0 1 0,0-1 0,0 0 0,0 0 0,-1 1 0,1-1 0,-1 0 0,1 1 0,-1-1 0,0 1 0,1-1 0,-1 1 0,0-1 0,0 1 0,-2-3 0,-2-3 0,0 0 0,0 1 0,-1 0 0,0 0 0,0 0 0,-1 1 0,-10-8 0,12 10 0,-1 0 0,1 0 0,-1 0 0,0 1 0,0 0 0,0 0 0,0 0 0,0 1 0,-1 0 0,-8-1 0,13 2 0,-1 0 0,1 1 0,-1-1 0,1 1 0,-1-1 0,1 1 0,0-1 0,-1 1 0,1 0 0,0 0 0,0 1 0,0-1 0,0 0 0,0 1 0,0-1 0,0 1 0,0-1 0,0 1 0,1 0 0,-1 0 0,1 0 0,-1 0 0,1 0 0,0 0 0,0 0 0,0 1 0,0-1 0,0 0 0,-1 4 0,-2 9 0,1 1 0,0 0 0,1 1 0,1-1 0,1 0 0,0 0 0,2 17 0,2-5 0,1-1 0,1 1 0,11 31 0,-15-52-97,0-1-1,0 1 1,1-1-1,0 0 1,0 0-1,1 0 1,-1 0-1,1-1 1,0 1-1,1-1 1,0 0-1,-1 0 0,11 7 1,10 1-6729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284 122 24575,'0'-5'0,"-1"0"0,0 0 0,-1 0 0,1 0 0,-1 0 0,0 0 0,0 1 0,-1-1 0,1 1 0,-1-1 0,0 1 0,0 0 0,0 0 0,-1 0 0,0 1 0,1-1 0,-1 1 0,-7-5 0,5 4 0,0 0 0,0 0 0,0 1 0,0 0 0,0 0 0,-1 0 0,1 1 0,-1 0 0,1 0 0,-1 1 0,0-1 0,0 2 0,-9-1 0,12 2 0,-1 0 0,1 0 0,-1 1 0,1-1 0,0 1 0,0 0 0,-1 1 0,2-1 0,-1 1 0,0 0 0,0 0 0,1 0 0,0 0 0,-1 0 0,1 1 0,0-1 0,1 1 0,-1 0 0,1 0 0,-4 7 0,-3 10 0,0-1 0,-11 41 0,19-59 0,-2 8 0,0 0 0,1 0 0,0 0 0,1 0 0,0 0 0,1 1 0,0-1 0,1 12 0,0-19 0,-1 0 0,1-1 0,0 1 0,0 0 0,0 0 0,0 0 0,0-1 0,1 1 0,-1 0 0,1-1 0,0 0 0,0 1 0,0-1 0,0 0 0,0 0 0,0 0 0,0 0 0,1 0 0,-1 0 0,1-1 0,-1 1 0,1-1 0,0 0 0,-1 0 0,1 0 0,0 0 0,0 0 0,0-1 0,0 1 0,0-1 0,0 0 0,3 0 0,0 1 0,0-2 0,0 1 0,0-1 0,0 0 0,0 0 0,0 0 0,0-1 0,0 0 0,-1 0 0,1 0 0,0-1 0,-1 0 0,0 0 0,0-1 0,0 1 0,0-1 0,0 0 0,-1 0 0,0-1 0,5-5 0,2-5 0,0-1 0,-1 0 0,0-1 0,13-35 0,-32 86 0,-7 61 0,8-45 0,2-9 60,-3 53 0,9-76-308,1-1 1,0 1-1,1 0 1,1 0-1,7 25 1,0-13-6579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69 24575,'0'0'0,"0"0"0,-1-1 0,1 1 0,0 0 0,0-1 0,-1 1 0,1 0 0,0 0 0,0-1 0,-1 1 0,1 0 0,0 0 0,-1 0 0,1-1 0,0 1 0,-1 0 0,1 0 0,0 0 0,-1 0 0,1 0 0,-1 0 0,1 0 0,0 0 0,-1 0 0,1 0 0,0 0 0,-1 0 0,1 0 0,-1 0 0,1 0 0,0 0 0,-1 0 0,1 0 0,0 0 0,-1 1 0,1-1 0,-8 15 0,3 23 0,3-14 0,1 0 0,1 0 0,1 0 0,1 0 0,1 0 0,1 0 0,13 41 0,-16-62 0,0-1 0,-1 0 0,1 0 0,0 1 0,0-1 0,1 0 0,-1 0 0,0 0 0,1 0 0,-1 0 0,1 0 0,-1-1 0,1 1 0,0 0 0,0-1 0,0 1 0,0-1 0,0 0 0,0 0 0,0 0 0,0 0 0,1 0 0,-1 0 0,0 0 0,1-1 0,-1 1 0,0-1 0,5 1 0,-4-2 0,0 0 0,0 0 0,1 0 0,-1-1 0,0 1 0,0-1 0,0 0 0,-1 0 0,1 0 0,0 0 0,-1 0 0,1 0 0,-1-1 0,0 1 0,1-1 0,-1 0 0,0 0 0,-1 0 0,4-6 0,7-16 0,0 0 0,-2-2 0,0 1 0,-2-1 0,-1-1 0,-2 1 0,0-1 0,-2 0 0,0-37 0,-7 40-1365,-1 7-5461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24575,'4'4'0,"2"6"0,0 6 0,-2 5 0,-1 2 0,-1 3 0,-1 1 0,0 0 0,3 4 0,2 2 0,-1 3 0,-1 1 0,-1-2 0,-1-2 0,-1-7-8191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24575,'1'5'0,"0"-1"0,1 1 0,0 0 0,-1-1 0,2 1 0,4 7 0,1 3 0,13 27 0,33 76 0,-48-103 0,-1 0 0,0 0 0,-1 1 0,-1 0 0,2 28 0,-5-40 0,0 1 0,-1-1 0,1 1 0,-1-1 0,0 0 0,0 0 0,0 0 0,-1 1 0,0-1 0,1 0 0,-1-1 0,-4 6 0,5-8 0,1 0 0,-1 1 0,0-1 0,0 0 0,-1 0 0,1 0 0,0 0 0,0 0 0,0 0 0,-1-1 0,1 1 0,0 0 0,-1-1 0,1 1 0,-1-1 0,1 1 0,0-1 0,-1 0 0,1 1 0,-1-1 0,1 0 0,-1 0 0,0 0 0,1 0 0,-1 0 0,1-1 0,0 1 0,-1 0 0,1-1 0,-1 1 0,1-1 0,-1 1 0,1-1 0,0 0 0,-1 1 0,1-1 0,-2-1 0,2 0 0,-1 1 0,1 0 0,-1 0 0,1-1 0,-1 1 0,1-1 0,0 1 0,0-1 0,0 0 0,0 1 0,0-1 0,0 0 0,0 0 0,0 0 0,1 1 0,-1-1 0,1 0 0,-1-4 0,1 1 0,0 0 0,0 0 0,1 1 0,-1-1 0,1 0 0,0 1 0,3-9 0,3-4 0,1 0 0,1 0 0,11-16 0,-18 30 0,24-36 0,40-49 0,-51 71 0,1 0 0,0 1 0,2 1 0,32-23 0,-47 36 12,0 0 0,0 0 0,1 1 0,-1-1 0,1 1 0,0 0 0,-1-1 0,1 2 0,7-2 0,-10 2-48,0 0 0,0 0-1,-1 0 1,1 0 0,0 0 0,0 1-1,0-1 1,0 0 0,0 1 0,0-1 0,0 0-1,0 1 1,-1-1 0,1 1 0,0-1-1,0 1 1,-1 0 0,1-1 0,0 1 0,-1 0-1,1-1 1,0 1 0,-1 0 0,1 0-1,-1 0 1,0-1 0,1 1 0,-1 0 0,0 0-1,1 0 1,-1 0 0,0 0 0,0 0 0,0 0-1,0 0 1,1 0 0,-2 0 0,1 0-1,0 0 1,0 1 0,-3 18-6790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5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24575,'2'29'0,"1"0"0,2 0 0,1-1 0,12 36 0,4 18 0,108 512 0,-5-134 0,28-9 0,-73-220 0,-80-230 0,28 77 0,-4 1 0,20 115 0,-42-152-1365,-4-12-5461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24575,'7'7'0,"2"4"0,1-2 0,0 1 0,13 8 0,-19-15 0,1 0 0,0-1 0,0 1 0,0-1 0,1 0 0,-1-1 0,0 1 0,1-1 0,-1 0 0,11 1 0,-10-3 0,0 1 0,-1-1 0,1 0 0,0 0 0,-1-1 0,1 0 0,-1 0 0,0 0 0,0 0 0,0-1 0,0 0 0,0 0 0,0 0 0,-1-1 0,1 0 0,-1 0 0,0 0 0,0 0 0,-1 0 0,1-1 0,-1 0 0,0 0 0,0 1 0,4-12 0,-5 13 0,0-1 0,-1 0 0,1 0 0,-1-1 0,0 1 0,0 0 0,0 0 0,0-1 0,-1 1 0,0 0 0,0-1 0,0 1 0,0 0 0,-1-1 0,1 1 0,-1 0 0,0 0 0,-1-1 0,1 1 0,-1 0 0,0 0 0,0 0 0,0 1 0,0-1 0,-1 0 0,1 1 0,-1 0 0,0-1 0,0 1 0,0 0 0,0 0 0,-8-4 0,8 5 0,0 1 0,0-1 0,0 1 0,0-1 0,-1 1 0,1 0 0,-1 0 0,1 1 0,-1-1 0,1 1 0,-1-1 0,1 1 0,-1 0 0,1 1 0,-1-1 0,1 0 0,-5 2 0,3 0 0,0 0 0,0 0 0,0 1 0,0-1 0,0 1 0,0 0 0,1 1 0,-1-1 0,1 1 0,-4 4 0,-1 3 0,0 0 0,1 0 0,0 1 0,0 0 0,2 0 0,-1 1 0,-8 26 0,10-21 0,0 1 0,2 0 0,0 0 0,1 0 0,1 0 0,1 0 0,0 0 0,5 23 0,-4-33 0,0-1 0,1 0 0,0 0 0,0-1 0,1 1 0,0 0 0,0-1 0,1 0 0,0 1 0,0-1 0,1-1 0,-1 1 0,2-1 0,-1 0 0,1 0 0,0 0 0,0-1 0,0 0 0,1 0 0,0-1 0,11 7 0,25 2-1365,-2-6-5461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24575,'0'-1'0,"0"-1"0,1 0 0,-1 1 0,1-1 0,-1 1 0,1-1 0,0 1 0,-1-1 0,1 1 0,0-1 0,0 1 0,0 0 0,0-1 0,0 1 0,0 0 0,1 0 0,-1 0 0,0 0 0,2-1 0,-2 1 0,0 1 0,-1-1 0,1 1 0,-1 0 0,1-1 0,0 1 0,-1 0 0,1 0 0,0 0 0,0-1 0,-1 1 0,1 0 0,0 0 0,-1 0 0,1 0 0,0 0 0,0 0 0,-1 0 0,1 0 0,0 1 0,-1-1 0,1 0 0,0 0 0,0 1 0,-1-1 0,1 0 0,-1 1 0,1-1 0,0 0 0,-1 1 0,1-1 0,-1 1 0,1-1 0,-1 1 0,1-1 0,-1 1 0,1 0 0,-1-1 0,0 1 0,1 0 0,-1-1 0,0 1 0,1 0 0,-1-1 0,0 2 0,9 25 0,-2 1 0,-1 0 0,-1 1 0,-1-1 0,-2 1 0,-1 51 0,-9-50 0,2-22 0,5-8 0,1-1 0,-1 1 0,1 0 0,0-1 0,-1 1 0,1 0 0,-1-1 0,1 1 0,0-1 0,-1 1 0,1-1 0,0 1 0,-1 0 0,1-1 0,0 0 0,0 1 0,0-1 0,-1 1 0,1-1 0,0 1 0,0-1 0,0 1 0,0-2 0,-2-11 0,0 0 0,0 0 0,2-1 0,0 1 0,0 0 0,1 0 0,1-1 0,3-14 0,33-105 0,-35 124 0,2-6 0,28-73 0,-30 80 0,1 1 0,0 0 0,0 0 0,0 0 0,1 0 0,0 1 0,0 0 0,12-11 0,-16 16 0,0 0 0,0 1 0,0-1 0,0 0 0,0 1 0,0-1 0,-1 1 0,1-1 0,0 1 0,0 0 0,1-1 0,-1 1 0,0 0 0,0 0 0,0 0 0,0 0 0,0 0 0,0 0 0,0 0 0,0 0 0,0 0 0,0 0 0,0 0 0,0 1 0,0-1 0,0 0 0,0 1 0,0-1 0,2 2 0,-1 0 0,0 0 0,0 0 0,0 0 0,-1 0 0,1 1 0,0-1 0,-1 0 0,0 1 0,1 0 0,1 5 0,1 6 0,0 0 0,-1 1 0,1 17 0,3 59 0,5 40 0,-10-120 0,5 20 0,-7-31 0,0 1 0,0-1 0,1 0 0,-1 0 0,0 0 0,0 1 0,0-1 0,1 0 0,-1 0 0,0 0 0,0 0 0,0 0 0,1 1 0,-1-1 0,0 0 0,0 0 0,1 0 0,-1 0 0,0 0 0,0 0 0,1 0 0,-1 0 0,0 0 0,0 0 0,1 0 0,-1 0 0,0 0 0,0 0 0,1 0 0,-1 0 0,0 0 0,0 0 0,0-1 0,1 1 0,-1 0 0,14-15 0,19-40 0,-25 40 0,1-1 0,0 1 0,1 1 0,1 0 0,0 0 0,0 1 0,25-21 0,-35 34 0,0-1 0,0 0 0,0 0 0,0 1 0,0-1 0,0 0 0,0 1 0,0-1 0,1 1 0,-1-1 0,0 1 0,0 0 0,1 0 0,-1-1 0,0 1 0,1 0 0,-1 0 0,0 0 0,0 0 0,1 0 0,-1 1 0,0-1 0,0 0 0,1 1 0,0 0 0,-1 0 0,1 0 0,-1 0 0,0 1 0,1-1 0,-1 1 0,0-1 0,0 1 0,0-1 0,0 1 0,-1-1 0,1 1 0,0 0 0,-1 0 0,1-1 0,-1 4 0,3 9 0,-2 1 0,0-1 0,-2 23 0,1-27 0,-2 17 10,-1-1-1,-7 28 0,1-8-1402,6-23-5433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24575,'-24'1'0,"-11"0"0,35-1 0,0 0 0,0 0 0,0-1 0,0 1 0,0 0 0,0 0 0,0 0 0,0 0 0,0 0 0,0 0 0,0 0 0,0 0 0,0 0 0,0 0 0,0 0 0,1 0 0,-1 0 0,0-1 0,0 1 0,0 0 0,0 0 0,0 0 0,0 0 0,0 0 0,0 0 0,0 0 0,0 0 0,0 0 0,0 0 0,0-1 0,-1 1 0,1 0 0,0 0 0,0 0 0,0 0 0,0 0 0,0 0 0,0 0 0,0 0 0,0 0 0,0 0 0,0 0 0,0 0 0,0-1 0,0 1 0,0 0 0,0 0 0,0 0 0,0 0 0,-1 0 0,1 0 0,0 0 0,0 0 0,0 0 0,0 0 0,0 0 0,0 0 0,0 0 0,0 0 0,0 0 0,0 0 0,-1 0 0,1 0 0,20-8 0,-19 7 0,10-2 0,-1-2 0,1 1 0,13-9 0,-22 12 0,0-1 0,0 1 0,0 0 0,-1-1 0,1 0 0,0 1 0,-1-1 0,1 0 0,-1 0 0,2-3 0,-2 4 0,-1 0 0,0 0 0,1 0 0,-1 0 0,0 0 0,0 0 0,0 0 0,0 0 0,0 0 0,0 0 0,0 0 0,0 0 0,0 0 0,-1 0 0,1 0 0,0 0 0,-1 0 0,1 0 0,0 0 0,-1 0 0,1 0 0,-1 1 0,0-1 0,1 0 0,-2-1 0,2 1 0,-1 0 0,0 1 0,1-1 0,-1 0 0,0 0 0,0 0 0,1 1 0,-1-1 0,0 0 0,0 1 0,0-1 0,0 0 0,0 1 0,0 0 0,0-1 0,0 1 0,0-1 0,0 1 0,0 0 0,0 0 0,-1 0 0,1 0 0,0 0 0,0 0 0,0 0 0,0 0 0,-2 0 0,1 1 0,0 0 0,0 1 0,0-1 0,0 0 0,1 0 0,-1 1 0,0-1 0,1 1 0,-1 0 0,1-1 0,-1 1 0,-1 4 0,-2 2 0,1 0 0,0 0 0,0 1 0,1-1 0,-4 18 0,4-8 24,1 0 0,1 0 0,0 0 0,4 32 0,-3-44-111,1 0-1,0 1 1,1-1 0,-1 0-1,1 0 1,0 0 0,1 0-1,-1 0 1,1-1-1,1 1 1,-1-1 0,1 0-1,-1 1 1,2-2 0,-1 1-1,9 8 1,6-2-6739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24575,'0'10'0,"1"61"0,-12 104 0,4-150 0,1-1 0,13-39 0,-2 4 0,3-10 0,18-33 0,-24 50 0,0 0 0,1 0 0,0 0 0,0 0 0,0 0 0,0 1 0,0-1 0,1 1 0,0 0 0,-1 0 0,1 0 0,0 1 0,1-1 0,3-1 0,-6 4 0,-1-1 0,1 1 0,0 0 0,-1-1 0,1 1 0,-1 0 0,1 0 0,-1 0 0,1 1 0,0-1 0,-1 0 0,1 0 0,-1 1 0,1-1 0,-1 1 0,1-1 0,-1 1 0,0 0 0,1 0 0,-1-1 0,0 1 0,1 0 0,-1 0 0,0 0 0,0 1 0,0-1 0,0 0 0,0 0 0,0 1 0,0-1 0,0 0 0,0 1 0,-1-1 0,2 3 0,2 7 0,0 0 0,-1-1 0,4 22 0,-5-19 0,3 14-1365,-1-2-5461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64 24575,'0'-4'0,"0"0"0,0-1 0,-1 1 0,0 0 0,0 0 0,0 0 0,0 0 0,-1 0 0,1 0 0,-1 0 0,0 0 0,0 1 0,-4-5 0,6 7 0,0 1 0,0 0 0,-1 0 0,1 0 0,0-1 0,0 1 0,-1 0 0,1 0 0,0 0 0,0 0 0,-1-1 0,1 1 0,0 0 0,-1 0 0,1 0 0,0 0 0,-1 0 0,1 0 0,0 0 0,-1 0 0,1 0 0,0 0 0,-1 0 0,1 0 0,0 0 0,-1 0 0,1 0 0,0 0 0,0 0 0,-1 1 0,1-1 0,0 0 0,-1 0 0,1 1 0,-8 11 0,1 18 0,-1 58 0,7 160 0,3-130 0,-1 225-1365,-1-314-5461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24575,'0'-5'0,"0"-5"0,4-5 0,2-6 0,4-2 0,5 2 0,4 5 0,3 5 0,3-1 0,5 3 0,-2 2-8191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1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1115 2 24575,'-1'0'0,"-22"-2"0,0 2 0,0 1 0,0 1 0,1 1 0,-1 1 0,1 1 0,-38 13 0,29-4 0,0 3 0,2 0 0,-1 2 0,2 1 0,-43 39 0,-116 135 0,167-172 0,-52 57 0,4 3 0,-113 180 0,159-223 0,1 1 0,3 1 0,1 1 0,1 1 0,3 0 0,1 0 0,3 1 0,1 1 0,-3 80 0,13-63 1,3-1 1,2 0-1,3 0 0,3-1 0,2-1 1,24 60-1,10 4-55,110 201 0,266 343-452,-162-272 516,-107-145-10,122 272 0,-222-399 0,-6 2 0,-6 2 0,-5 2 0,35 209 0,-59-210 0,-5 0 0,-6 1 0,-6-1 0,-6 1 0,-5-1 0,-54 230 0,24-199 0,-7-1 0,-7-3 0,-7-2 0,-154 268 0,186-369 20,-1-2-1,-3-2 1,-2-1 0,-68 66 0,100-107 51,-1 0 0,1-1 0,-1 0 0,0 0-1,0-1 1,-15 8 0,10-11-71,11-7 0,15-10 0,-3 10 0,-1 0 0,1 0 0,0 1 0,0 1 0,1 0 0,-1 0 0,1 1 0,0 0 0,23-1 0,-1 2 0,0 1 0,45 5 0,0 5 0,145 37 0,72 48 0,-206-60 0,0 3 0,-3 5 0,-2 3 0,90 64 0,-126-74 0,-2 2 0,-2 3 0,-1 1 0,-2 2 0,-2 2 0,-2 2 0,58 93 0,-59-73-80,-4 2 1,-3 1-1,33 114 0,37 229-383,-30-104 554,-24-154-91,6-2 0,7-3 0,7-2 0,142 234 0,-187-347 36,71 117 234,130 165 0,-198-288-256,1-1 0,2-1 0,0-1 0,2-2 0,1-1 0,1-1 0,0-2-1,39 19 1,-47-28-14,2-1-1,-1-1 0,1-2 0,0 0 0,0-1 1,1-2-1,0-1 0,0-1 0,0-1 1,0-1-1,0-1 0,41-7 0,-37 1-340,-1 0 0,0-2-1,36-17 1,-3-4-6485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1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1122 1 24575,'-7'0'0,"0"2"0,1-1 0,-1 1 0,1 0 0,-1 0 0,1 1 0,0-1 0,-11 8 0,3-3 0,-32 19-1,0 1-1,2 2 1,1 2-1,2 2 1,-44 44-1,35-25 8,2 3 0,3 1-1,-48 79 1,27-20-49,5 3 0,5 2 1,-70 224-1,78-181-36,6 2 0,8 2 0,7 1 1,7 1-1,8 0 0,7 1 0,7 0 0,8 0 1,41 219-1,148 374-1129,-162-644-4830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5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178 102 24575,'1'-1'0,"0"0"0,0 0 0,0 0 0,0 0 0,0-1 0,-1 1 0,1 0 0,0-1 0,-1 1 0,1 0 0,-1-1 0,0 1 0,1-1 0,-1-2 0,0 4 0,0-1 0,0 1 0,0 0 0,0-1 0,-1 1 0,1-1 0,0 1 0,0-1 0,0 1 0,0 0 0,-1-1 0,1 1 0,0 0 0,-1-1 0,1 1 0,0 0 0,0-1 0,-1 1 0,1 0 0,-1 0 0,1-1 0,0 1 0,-1 0 0,1 0 0,0 0 0,-1 0 0,1-1 0,-1 1 0,1 0 0,-1 0 0,1 0 0,0 0 0,-1 0 0,1 0 0,-1 0 0,1 0 0,-1 0 0,1 0 0,0 0 0,-1 1 0,1-1 0,-1 0 0,1 0 0,-1 0 0,1 0 0,0 1 0,-1-1 0,1 0 0,0 0 0,-1 1 0,1 0 0,-9 3 0,1 1 0,-1 0 0,2 1 0,-1 0 0,1 0 0,-1 1 0,2 0 0,-1 0 0,1 0 0,0 1 0,1 0 0,-8 14 0,1 0 0,1 1 0,1 1 0,-11 39 0,17-46 0,0 0 0,0 0 0,2 0 0,0 0 0,1 0 0,1 1 0,0-1 0,2 0 0,0 1 0,6 23 0,-5-31 0,0-1 0,0 0 0,1 0 0,1 0 0,0 0 0,0-1 0,0 1 0,1-1 0,1-1 0,-1 1 0,1-1 0,0 0 0,1-1 0,-1 0 0,1 0 0,1 0 0,-1-1 0,1-1 0,15 7 0,-5-4 0,0-2 0,1 0 0,0-2 0,-1 0 0,1-1 0,0 0 0,0-2 0,0-1 0,0 0 0,0-2 0,36-8 0,-22 2 0,-1-1 0,0-2 0,-1-1 0,0-2 0,-1-1 0,28-20 0,-41 25 0,-1-1 0,-1-1 0,-1-1 0,0 0 0,0-1 0,-1-1 0,-1 0 0,-1-1 0,14-24 0,-22 33 0,0 1 0,-1-1 0,0 0 0,0 0 0,-1 0 0,0 0 0,0-1 0,-1 1 0,0-1 0,-1 1 0,1-1 0,-2 1 0,1-1 0,-1 1 0,-1-1 0,1 1 0,-1 0 0,-1 0 0,0 0 0,0 0 0,0 0 0,-1 0 0,0 1 0,0 0 0,-8-10 0,-1 3 0,0 0 0,-1 0 0,-1 1 0,0 1 0,0 0 0,-1 2 0,-1-1 0,0 2 0,0 0 0,-1 2 0,-26-9 0,11 5 0,0 3 0,-1 0 0,0 2 0,-1 2 0,-53 0 0,72 4-170,-1 0-1,1 1 0,-1 1 1,1 0-1,0 2 0,0-1 1,-29 13-1,16 0-6655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285 106 24575,'0'0'0,"0"-1"0,0 1 0,0-1 0,0 1 0,0-1 0,0 1 0,0-1 0,0 1 0,-1-1 0,1 1 0,0-1 0,0 1 0,0 0 0,0-1 0,-1 1 0,1-1 0,0 1 0,-1 0 0,1-1 0,0 1 0,-1-1 0,1 1 0,0 0 0,-1 0 0,1-1 0,0 1 0,-1 0 0,1 0 0,-1-1 0,1 1 0,-1 0 0,1 0 0,-1 0 0,1 0 0,0 0 0,-1 0 0,1-1 0,-1 1 0,1 0 0,-1 0 0,1 1 0,-1-1 0,1 0 0,-1 0 0,1 0 0,-1 0 0,1 0 0,-1 0 0,1 1 0,0-1 0,-1 0 0,1 0 0,-1 1 0,1-1 0,0 0 0,-1 1 0,1-1 0,-1 1 0,-24 18 0,-3 13 0,-47 70 0,16-19 0,51-72 0,-5 5 0,1 1 0,-17 29 0,27-42 0,0 1 0,0-1 0,0 0 0,0 1 0,1-1 0,0 0 0,0 1 0,0 0 0,0-1 0,1 1 0,0-1 0,0 1 0,0 0 0,1-1 0,-1 1 0,1 0 0,2 7 0,-2-10 0,1 0 0,-1 0 0,0 0 0,1 0 0,-1 0 0,1-1 0,0 1 0,-1 0 0,1-1 0,0 1 0,0-1 0,0 0 0,0 1 0,0-1 0,0 0 0,0 0 0,1 0 0,-1-1 0,0 1 0,1-1 0,-1 1 0,0-1 0,1 0 0,-1 1 0,0-1 0,1-1 0,-1 1 0,1 0 0,4-1 0,8-2 0,0-1 0,1 0 0,20-9 0,-20 7 0,403-126 0,-412 131 0,0-1 0,-1 1 0,1-1 0,-1 0 0,11-6 0,-16 8 0,-1 0 0,1-1 0,0 1 0,-1 0 0,1-1 0,-1 1 0,1-1 0,-1 1 0,1-1 0,-1 0 0,1 1 0,-1-1 0,1 1 0,-1-1 0,1 0 0,-1 1 0,0-1 0,0 0 0,1 1 0,-1-1 0,0 0 0,0 0 0,0 1 0,0-1 0,0 0 0,0 0 0,0 1 0,0-1 0,0 0 0,0 0 0,0 1 0,0-1 0,0 0 0,-1 0 0,1 1 0,0-1 0,-1 0 0,1 1 0,0-1 0,-1 0 0,1 1 0,-1-1 0,1 1 0,-1-1 0,1 1 0,-1-1 0,0 1 0,1-1 0,-1 1 0,1 0 0,-1-1 0,0 1 0,-21-23 0,1 0 0,1-2 0,2 0 0,0-1 0,-24-49 0,10 18 0,26 47 30,-1 1 0,1-1 0,-15-14 0,19 21-108,0 1 0,-1 0 0,1 0-1,-1 0 1,1 0 0,-1 0 0,0 1 0,1-1 0,-1 1-1,0 0 1,0-1 0,0 1 0,0 1 0,0-1 0,0 0-1,0 1 1,-1-1 0,-4 1 0,-8 4-6748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1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24575,'193'-6'0,"310"-49"0,264-42 0,-765 96-65,0 1-44,1 0 1,-1 0 0,0 0-1,1-1 1,-1 1 0,0-1-1,1 0 1,-1 1 0,0-1 0,0 0-1,4-3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1132 25 24575,'-4'-3'0,"0"1"0,1-1 0,-1 0 0,-1 1 0,1 0 0,0 0 0,0 1 0,-1-1 0,1 1 0,-1 0 0,1 0 0,-1 0 0,0 0 0,1 1 0,-6 0 0,-11 1 0,-41 5 0,50-4 0,-612 132 0,406-80 0,198-50 0,-36 10 0,53-13 0,0 1 0,-1-1 0,1 0 0,0 1 0,-1 0 0,1-1 0,0 2 0,0-1 0,1 0 0,-1 0 0,-4 6 0,6-7 0,1 0 0,-1 0 0,1 0 0,0 0 0,-1 1 0,1-1 0,0 0 0,0 0 0,-1 1 0,1-1 0,0 0 0,0 0 0,1 1 0,-1-1 0,0 0 0,0 0 0,1 1 0,-1-1 0,0 0 0,1 0 0,-1 0 0,1 0 0,1 2 0,19 27 0,-14-20 0,12 17 0,-2 1 0,-2 1 0,0 1 0,-2 0 0,-1 1 0,9 37 0,34 199 0,-47-223 0,132 876 0,-124-795 0,-6 1 0,-6-1 0,-5 1 0,-5 0 0,-28 155 0,23-228 0,2-12 0,2-1 0,2 1 0,1 0 0,3 63 0,2-100 0,0 0 0,0 0 0,1 0 0,-1 0 0,1 0 0,0 0 0,0-1 0,0 1 0,0-1 0,1 0 0,-1 1 0,1-1 0,0 0 0,0 0 0,0-1 0,1 1 0,-1-1 0,1 1 0,-1-1 0,1 0 0,0-1 0,4 3 0,11 3 0,1 0 0,0-1 0,22 4 0,-41-10 0,47 8 0,-1-2 0,87 1 0,97-17 0,-204 8 0,898-93-1535,-495 45 1593,1728-85-112,-2127 134 13,424-13-230,-6-34 557,-441 47-95,78-18 951,-78 17-1117,0 0 0,0-1 0,0-1 0,0 1-1,-1-1 1,1 0 0,-1-1 0,7-5 0,-12 8-25,0 0 0,0 0 0,0 0 0,0-1 0,0 1 0,0 0 0,-1-1 0,1 0 0,-1 1 0,0-1 0,0 0 0,0 1 0,0-1 0,0 0 0,0 0 0,-1 0 0,1 0 0,-1-5 0,-1 4 0,1-1 0,-1 0 0,0 1 0,-1-1 0,1 1 0,-1-1 0,0 1 0,0 0 0,0-1 0,-5-5 0,-5-6 0,-1 1 0,-1 0 0,0 1 0,-21-15 0,35 29 0,-8-7 0,-1 0 0,1-1 0,1 0 0,0 0 0,-12-17 0,17 21 0,0 0 0,0 1 0,0-1 0,1 0 0,-1 0 0,1-1 0,0 1 0,1 0 0,-1 0 0,1 0 0,-1-1 0,1 1 0,1 0 0,-1-1 0,1 1 0,-1 0 0,1 0 0,2-5 0,23-60 0,-16 47 0,-1-1 0,5-26 0,-12 40 0,0 0 0,-1 0 0,0 0 0,-1-1 0,0 1 0,-1 0 0,0-1 0,0 1 0,-3-10 0,-6-12 0,-1 0 0,-26-49 0,-12-30 0,45 100-78,-2-6-83,0-1 0,1 0 0,0-1 1,1 1-1,1-1 0,1 0 0,0-30 0,6 22-6665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5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107 174 24575,'1'-1'0,"-1"0"0,0-1 0,0 1 0,0 0 0,0-1 0,0 1 0,0 0 0,-1 0 0,1-1 0,0 1 0,-1 0 0,1 0 0,-1 0 0,1-1 0,-1 1 0,1 0 0,-1 0 0,0 0 0,0 0 0,1 0 0,-1 0 0,-2-1 0,2 1 0,0 1 0,0 0 0,-1 0 0,1 0 0,0-1 0,0 1 0,0 0 0,0 1 0,-1-1 0,1 0 0,0 0 0,0 0 0,0 1 0,0-1 0,0 1 0,0-1 0,0 1 0,0-1 0,-2 2 0,-2 2 0,-1 0 0,1 0 0,0 0 0,0 1 0,1 0 0,-1 0 0,-5 9 0,5-5 0,1 0 0,0 0 0,1 0 0,0 0 0,1 1 0,-1-1 0,2 1 0,-1-1 0,2 1 0,-1 0 0,1 0 0,2 13 0,-2-18 0,1-1 0,0 1 0,0 0 0,0 0 0,0-1 0,1 1 0,0-1 0,0 1 0,0-1 0,1 0 0,-1 1 0,1-1 0,0-1 0,0 1 0,0 0 0,1-1 0,-1 1 0,1-1 0,0 0 0,0-1 0,0 1 0,0 0 0,0-1 0,1 0 0,-1 0 0,6 1 0,-1-1 0,1 0 0,0-1 0,0 0 0,0 0 0,0-1 0,0-1 0,-1 0 0,1 0 0,0-1 0,0 0 0,-1 0 0,1-1 0,-1-1 0,0 0 0,0 0 0,0 0 0,0-1 0,-1-1 0,0 1 0,0-1 0,0-1 0,-1 0 0,0 0 0,10-13 0,-11 13 0,0-1 0,-1 1 0,0-1 0,0 0 0,-1-1 0,0 1 0,-1-1 0,0 0 0,0 0 0,-1 0 0,0 0 0,0 0 0,-1 0 0,-1 0 0,1-1 0,-1 1 0,-1 0 0,0-1 0,0 1 0,-1 0 0,0 0 0,0 0 0,-1 0 0,-1 0 0,1 1 0,-7-12 0,4 11 0,0 1 0,0-1 0,0 1 0,-1 0 0,0 0 0,-1 1 0,1 0 0,-11-6 0,13 10 0,1 0 0,-1 0 0,0 1 0,0 0 0,0 0 0,0 0 0,0 1 0,-1-1 0,1 1 0,0 1 0,-1-1 0,1 1 0,-1 0 0,1 0 0,0 0 0,-1 1 0,-5 1 0,-20 7-1365,5 1-5461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8:5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55 24575,'-1'14'0,"-1"0"0,0 0 0,0 0 0,-1-1 0,-1 0 0,-10 25 0,-43 76 0,36-78 0,22-35 0,0-1 0,-1 0 0,1 1 0,0-1 0,-1 0 0,1 1 0,0-1 0,-1 0 0,1 0 0,0 0 0,-1 0 0,1 0 0,0 1 0,-1-1 0,1-1 0,0 1 0,0 0 0,-1 0 0,1 0 0,0 0 0,-1 0 0,1-1 0,0 1 0,36-5 0,-17 2 0,79-11 0,-52 6 0,62-2 0,-101 10 0,55-4 0,-60 3 0,0 1 0,1-1 0,-1 0 0,0 0 0,0 0 0,0 0 0,0 0 0,0-1 0,0 1 0,0-1 0,0 0 0,0 0 0,-1 0 0,1 0 0,3-4 0,-5 4 0,-1 1 0,1-1 0,-1 0 0,1 1 0,-1-1 0,0 0 0,0 0 0,0 1 0,0-1 0,0 0 0,0 0 0,0 1 0,0-1 0,-1 0 0,1 1 0,-1-1 0,1 0 0,-1 1 0,0-1 0,1 1 0,-1-1 0,-1-1 0,-27-39 0,18 27 0,-1-3-105,-2-3 184,0 1 1,-25-28-1,34 43-186,0 0 0,0 0 0,0 1 0,-1 0 0,0 0 0,1 1 0,-1-1 0,-1 1 0,1 0 0,0 1 0,-1 0 0,1 0 0,-14-3 0,0 4-6719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0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1196 24575,'0'-1'0,"0"-1"0,-1 1 0,1-1 0,-1 1 0,1-1 0,-1 1 0,1-1 0,-1 1 0,0 0 0,0-1 0,0 1 0,-2-2 0,3 3 0,0-1 0,0 1 0,0 0 0,-1 0 0,1-1 0,0 1 0,0 0 0,-1 0 0,1 0 0,0-1 0,0 1 0,-1 0 0,1 0 0,0 0 0,-1 0 0,1 0 0,0 0 0,-1 0 0,1-1 0,0 1 0,-1 0 0,1 0 0,0 0 0,0 0 0,-1 0 0,1 1 0,0-1 0,-1 0 0,1 0 0,0 0 0,-1 0 0,1 0 0,0 0 0,-1 0 0,1 1 0,0-1 0,0 0 0,-1 0 0,1 0 0,0 1 0,0-1 0,-1 0 0,1 0 0,0 1 0,0-1 0,0 0 0,0 0 0,-1 1 0,1-1 0,0 0 0,0 1 0,0-1 0,0 0 0,0 1 0,0-1 0,0 0 0,0 1 0,0-1 0,0 0 0,0 1 0,0-1 0,0 0 0,0 0 0,0 1 0,-3 25 0,1 0 0,1 0 0,2 33 0,1-6 0,-2-38 0,1 1 0,0-1 0,2 0 0,-1 1 0,2-1 0,0 0 0,1-1 0,0 1 0,12 22 0,-10-26 0,0 0 0,1 0 0,0-1 0,1 0 0,0-1 0,0 1 0,1-2 0,0 1 0,1-2 0,0 1 0,20 9 0,0-2 0,2-2 0,-1-2 0,2-1 0,-1-1 0,1-2 0,0-2 0,47 2 0,247-13 0,-278 3 0,576-42 0,-3-38 0,-604 80 0,5-1 0,44-13 0,-64 16 0,1-1 0,-1 1 0,1-1 0,-1 0 0,0 0 0,0-1 0,0 1 0,0-1 0,-1 0 0,1 0 0,-1 0 0,1-1 0,-1 1 0,0-1 0,-1 1 0,4-7 0,-5 8 0,0-1 0,-1 1 0,1-1 0,-1 0 0,1 1 0,-1-1 0,0 0 0,0 1 0,-1-1 0,1 0 0,0 1 0,-1-1 0,0 0 0,1 1 0,-1-1 0,0 1 0,-1-1 0,1 1 0,-2-4 0,-5-6 0,-1 0 0,-14-16 0,7 8 0,6 5 0,0 0 0,2 0 0,0-1 0,0 0 0,2 0 0,0-1 0,1 0 0,-4-21 0,0-21 0,-3-64 0,10 98 0,9-449 0,4 248 0,-10 198 0,-1 0 0,-1 1 0,-9-53 0,8 72 0,0 1 0,0-1 0,-1 0 0,0 1 0,0-1 0,-1 1 0,0 0 0,-1 0 0,1 0 0,-1 1 0,0 0 0,-1 0 0,1 0 0,-1 0 0,-1 1 0,1 0 0,-12-7 0,3 5 0,0 0 0,0 1 0,0 1 0,-1 0 0,0 1 0,0 1 0,0 0 0,-20 0 0,-136 6 0,131-1 0,-326 40 0,160-15 0,11-5 0,-792 104 0,982-125 0,-15 2 0,1 1 0,0 1 0,-26 9 0,41-12 0,-1 0 0,1 1 0,0-1 0,0 1 0,0 1 0,0-1 0,1 1 0,-1 0 0,1 0 0,0 0 0,0 0 0,0 1 0,1 0 0,0 0 0,0 0 0,-4 7 0,-54 154 0,21-51 0,26-77 0,1 0 0,2 0 0,2 1 0,2 0 0,-4 54 0,10-74 0,1 0 0,1 0 0,1 0 0,0 0 0,1 0 0,2 0 0,0-1 0,0 0 0,2 0 0,0 0 0,1-1 0,1 0 0,14 20 0,-7-16 15,1-1 0,1-1 0,1 0 0,1-1 0,0-1 0,1-1 0,23 13 0,5-1-510,0-2 0,64 24 0,-40-22-6331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0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24575,'0'5'0,"4"1"0,7 0 0,4-2 0,6 0 0,2-2 0,3-1 0,5-1 0,2 0 0,4 0 0,4-5 0,1-1 0,1 0 0,-3-3 0,-2-1 0,-5 3 0,-7 1-8191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0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24575,'0'-9'0,"0"7"0,-1-1 0,1 1 0,0-1 0,0 1 0,0 0 0,0-1 0,1 1 0,-1-1 0,0 1 0,1 0 0,0-1 0,0 1 0,-1 0 0,1 0 0,1 0 0,-1-1 0,2-2 0,-2 5 0,-1 0 0,1 0 0,-1 0 0,1 0 0,-1 0 0,1 0 0,-1 0 0,1 0 0,-1 0 0,0 0 0,1 0 0,-1 0 0,1 0 0,-1 0 0,1 1 0,-1-1 0,0 0 0,1 0 0,-1 1 0,0-1 0,1 0 0,-1 0 0,1 1 0,-1-1 0,0 0 0,0 1 0,1-1 0,-1 1 0,0-1 0,0 0 0,1 1 0,-1 0 0,10 16 0,-9-15 0,11 19 0,-2 0 0,-1 1 0,0 0 0,-2 0 0,5 27 0,-11-45-65,-1 1 0,0-1 0,0 0 0,-1 1 0,0-1 0,1 1 0,-1-1 0,-1 0 0,1 0 0,-1 1 0,1-1 0,-1 0 0,0-1 0,-1 1 0,1 0 0,-1 0 0,1-1 0,-1 0 0,0 1 0,-7 4 0,-9 10-6761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0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339 136 24575,'8'-2'0,"0"0"0,0 0 0,0-1 0,0 0 0,0 0 0,-1-1 0,0 0 0,1-1 0,9-8 0,-4 5 0,-8 5 0,-1-1 0,0 1 0,0 0 0,0-1 0,0 0 0,-1 0 0,1 0 0,2-5 0,-5 8 0,-1 0 0,1 0 0,-1 1 0,0-1 0,1 0 0,-1 0 0,0 0 0,1 0 0,-1 0 0,0 0 0,0-1 0,0 1 0,0 0 0,0 0 0,0 0 0,0 0 0,0 0 0,-1 0 0,1-1 0,-1 1 0,0 0 0,0 0 0,0-1 0,0 1 0,0 0 0,0 0 0,0 0 0,0 0 0,0 1 0,0-1 0,-1 0 0,1 0 0,0 1 0,-1-1 0,1 1 0,0-1 0,-3 0 0,-7-1 0,1 0 0,-1 1 0,1 0 0,-1 0 0,1 1 0,-18 2 0,-68 14 0,68-11 0,-37 7-41,-86 18-1283,126-23-5502</inkml:trace>
  <inkml:trace contextRef="#ctx0" brushRef="#br0" timeOffset="1">55 32 24575,'4'-4'0,"7"-6"0,-4-2 0,-3 6 0,-6 9 0,-4 8 0,5 6 0,6 5 0,7 4 0,6 0 0,4 2 0,3-1 0,1-4 0,1-2 0,-4 1 0,-6-5-8191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0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566 277 24575,'0'-11'0,"2"0"0,-1 0 0,6-17 0,3-17 0,-8 30 0,-1 0 0,0-1 0,-1 1 0,-1 0 0,-4-24 0,5 36 0,0 0 0,-1 1 0,0-1 0,0 0 0,0 1 0,0-1 0,0 1 0,0-1 0,-1 1 0,1 0 0,-1 0 0,0-1 0,1 1 0,-1 0 0,0 0 0,0 1 0,0-1 0,-1 0 0,1 1 0,0-1 0,-1 1 0,1 0 0,-1 0 0,1 0 0,-1 0 0,1 0 0,-1 0 0,0 1 0,1-1 0,-1 1 0,0 0 0,0 0 0,1 0 0,-1 0 0,0 0 0,0 1 0,1-1 0,-5 2 0,-10 2 0,0 2 0,0 0 0,1 0 0,0 2 0,0 0 0,-24 16 0,-1 6 0,-39 35 0,39-30 0,2 2 0,-35 43 0,64-68 0,0 0 0,1 1 0,1 0 0,0 1 0,1-1 0,0 2 0,1-1 0,1 1 0,0 0 0,1 0 0,-4 26 0,8-34 0,0 0 0,0 0 0,0 1 0,1-1 0,0 0 0,0 0 0,1-1 0,0 1 0,0 0 0,1 0 0,0-1 0,0 1 0,0-1 0,1 0 0,0 0 0,0-1 0,0 1 0,1-1 0,0 0 0,0 0 0,0 0 0,1 0 0,-1-1 0,1 0 0,0-1 0,1 1 0,5 2 0,9 3 0,1-1 0,-1-1 0,1 0 0,0-2 0,0-1 0,1-1 0,27 1 0,-7-3-341,0-3 0,-1-1-1,82-17 1,-51 2-6485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0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38 129 24575,'-9'-4'0,"-7"-2"0,4 0 0,12-3 0,11 0 0,12-3 0,15-4 0,11 1 0,9-2 0,9-1 0,-8 1-8191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0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86 24575,'-11'-8'0,"0"-1"0,-1 1 0,0 1 0,0 0 0,-23-8 0,4 0 0,26 12 0,0 1 0,-1-1 0,1 1 0,-1 1 0,1-1 0,-12-1 0,17 3 0,-1 0 0,0 0 0,0 0 0,1 0 0,-1 0 0,0 0 0,0 0 0,1 0 0,-1 1 0,0-1 0,0 0 0,1 0 0,-1 1 0,0-1 0,1 0 0,-1 1 0,0-1 0,1 1 0,-1-1 0,1 1 0,-1-1 0,1 1 0,-1 0 0,0 1 0,1-1 0,-1 1 0,1-1 0,0 1 0,-1 0 0,1-1 0,0 1 0,0-1 0,0 1 0,0-1 0,1 1 0,-1 0 0,0-1 0,1 1 0,-1-1 0,1 2 0,15 43 0,1-1 0,2 0 0,2-2 0,2-1 0,2 0 0,32 40 0,-46-68 0,1 0 0,0-1 0,1-1 0,0 0 0,1 0 0,0-2 0,1 0 0,0 0 0,28 12 0,-36-19 0,-1-1 0,1 0 0,-1 0 0,1-1 0,0 1 0,-1-1 0,1-1 0,0 1 0,0-1 0,0 0 0,0-1 0,-1 0 0,1 0 0,0 0 0,-1-1 0,1 0 0,-1 0 0,1-1 0,-1 0 0,0 0 0,0 0 0,0-1 0,0 0 0,-1 0 0,0 0 0,0-1 0,9-10 0,-4 2 0,-1 0 0,0 0 0,-1-1 0,-1 0 0,0-1 0,-1 0 0,0 0 0,-1 0 0,-1-1 0,-1 1 0,0-1 0,-1 0 0,0 0 0,-2 0 0,0 0 0,0 0 0,-2 0 0,-6-31 0,-8 10 0,16 36 0,0 1 0,-1-1 0,1 0 0,-1 1 0,1-1 0,-1 1 0,1-1 0,-1 1 0,1-1 0,-1 1 0,1-1 0,-1 1 0,1 0 0,-1-1 0,0 1 0,1 0 0,-1-1 0,0 1 0,0 0 0,0 0 0,0 0 0,1 1 0,-1-1 0,1 0 0,-1 1 0,0-1 0,1 1 0,-1-1 0,1 1 0,-1-1 0,1 1 0,0-1 0,-1 1 0,1 0 0,-1-1 0,1 1 0,0-1 0,0 1 0,-1 0 0,1-1 0,0 1 0,0 0 0,0-1 0,-1 3 0,-2 19 0,0 0 0,2 0 0,0 1 0,2-1 0,0 1 0,8 37 0,-4-24 0,10 63 0,4-1 0,42 125 0,-58-212-273,1 0 0,1 0 0,0 0 0,9 13 0,1-3-6553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0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32 101 24575,'-4'0'0,"-6"0"0,-2-4 0,7-2 0,7 0 0,13 2 0,13-4 0,5 0 0,7-3 0,5 0 0,3 2 0,-1-2 0,-5 2 0,-5 1 0,-9 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5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204 104 24575,'-1'-1'0,"1"0"0,0 0 0,-1 0 0,1 0 0,0 0 0,-1 0 0,1 0 0,-1 0 0,0 0 0,1 1 0,-1-1 0,0 0 0,1 0 0,-1 0 0,0 1 0,0-1 0,0 0 0,0 1 0,0-1 0,1 1 0,-1-1 0,0 1 0,0 0 0,0-1 0,0 1 0,-1 0 0,1-1 0,0 1 0,0 0 0,0 0 0,0 0 0,0 0 0,0 0 0,0 0 0,0 0 0,0 1 0,-2-1 0,-2 1 0,-1-1 0,0 1 0,0 0 0,1 1 0,-10 3 0,6 0 0,0 1 0,0 0 0,1 0 0,0 1 0,0 0 0,0 1 0,1-1 0,0 1 0,1 1 0,0 0 0,0 0 0,1 0 0,0 0 0,0 1 0,1 0 0,0-1 0,1 2 0,0-1 0,1 0 0,0 1 0,-1 20 0,3-22 0,0 0 0,0 0 0,1 0 0,0-1 0,1 1 0,-1-1 0,2 1 0,-1-1 0,1 1 0,1-1 0,7 15 0,-7-17 0,0-1 0,1 1 0,0-1 0,-1 0 0,1 0 0,1-1 0,-1 1 0,1-1 0,0 0 0,0-1 0,0 1 0,0-1 0,1 0 0,-1-1 0,1 0 0,9 2 0,-6-2 0,0 0 0,1-1 0,-1 0 0,1-1 0,-1 0 0,1-1 0,-1 0 0,0-1 0,1 0 0,-1-1 0,0 0 0,18-8 0,-15 5 0,-1 0 0,0-1 0,-1-1 0,1 0 0,-1-1 0,-1 0 0,0 0 0,0-1 0,12-16 0,-15 17 0,-1 0 0,0-1 0,0 0 0,-1 0 0,-1 0 0,1-1 0,-2 0 0,1 1 0,-1-1 0,-1 0 0,2-18 0,-4 20 0,0 0 0,-1 0 0,0 1 0,0-1 0,0 0 0,-1 1 0,-1-1 0,0 1 0,0 0 0,0 0 0,-1 0 0,0 0 0,-1 0 0,0 1 0,0 0 0,-6-7 0,3 6 9,1 0 1,-2 1-1,1 0 0,-1 0 0,0 1 1,0 0-1,0 1 0,-1 0 0,0 1 0,0-1 1,0 2-1,-17-4 0,10 3-195,1 2 1,-1 0-1,0 1 0,0 1 1,0 0-1,1 2 1,-24 3-1,-12 7-6640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0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 24575,'0'0'0,"0"0"0,0-1 0,0 1 0,0 0 0,0 0 0,0-1 0,1 1 0,-1 0 0,0 0 0,0-1 0,0 1 0,0 0 0,0-1 0,0 1 0,0 0 0,0 0 0,0-1 0,0 1 0,0 0 0,0 0 0,0-1 0,-1 1 0,1 0 0,0 0 0,0-1 0,0 1 0,0 0 0,0 0 0,0-1 0,-1 1 0,1 0 0,0 0 0,0 0 0,0-1 0,-1 1 0,1 0 0,0 0 0,0 0 0,-1 0 0,1 0 0,0-1 0,0 1 0,-1 0 0,1 0 0,0 0 0,0 0 0,-1 0 0,1 0 0,0 0 0,0 0 0,-1 0 0,1 0 0,0 0 0,-1 0 0,1 0 0,0 0 0,0 0 0,-1 0 0,1 0 0,0 1 0,0-1 0,-1 0 0,1 0 0,0 0 0,0 0 0,-1 1 0,-11 16 0,-8 45 0,4 1 0,2 1 0,-10 106 0,24-164 0,0 0 0,0 1 0,0-1 0,0 1 0,1-1 0,0 0 0,1 0 0,-1 1 0,1-1 0,1 0 0,-1 0 0,1-1 0,0 1 0,4 7 0,-5-11 0,1 0 0,-1 1 0,0-1 0,0 0 0,1 0 0,-1-1 0,1 1 0,0 0 0,-1-1 0,1 1 0,0-1 0,0 0 0,0 0 0,0 0 0,0 0 0,0-1 0,0 1 0,0-1 0,0 0 0,0 0 0,0 0 0,1 0 0,-1 0 0,0-1 0,0 0 0,0 1 0,0-1 0,0 0 0,0 0 0,5-3 0,18-10 0,-1 0 0,0-2 0,-1-1 0,22-20 0,45-31 0,-78 60 0,96-55 0,-98 57 0,0 1 0,1 1 0,0 0 0,0 0 0,0 1 0,0 1 0,23-2 0,-31 4 0,1 0 0,-1 0 0,0 1 0,1-1 0,-1 1 0,0 0 0,0 1 0,0-1 0,0 1 0,0-1 0,0 1 0,0 0 0,0 1 0,-1-1 0,1 1 0,5 5 0,-4-2 0,0-1 0,-1 1 0,0 0 0,0 0 0,-1 0 0,0 1 0,0-1 0,0 1 0,2 11 0,-1-4 0,-2 0 0,1 0 0,-2 1 0,0-1 0,-1 0 0,0 1 0,-1-1 0,-1 1 0,-6 24 0,5-29-68,0-1 0,-1 0-1,0 1 1,0-1 0,-1-1 0,0 1-1,-1-1 1,0 0 0,0 0 0,-1 0-1,0-1 1,0 0 0,-1-1 0,1 1-1,-2-2 1,1 1 0,0-1 0,-1 0-1,-11 4 1,-14 2-6758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0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9 202 24575,'-5'-36'0,"4"32"0,0 0 0,0 0 0,1-1 0,-1 1 0,1 0 0,0-1 0,0 1 0,1 0 0,-1-1 0,3-6 0,-2 7 0,1 0 0,-1 0 0,1 1 0,0-1 0,0 1 0,1 0 0,-1-1 0,1 1 0,-1 0 0,1 0 0,0 1 0,0-1 0,1 0 0,-1 1 0,0 0 0,1 0 0,-1 0 0,1 0 0,0 1 0,6-3 0,8-1 0,0 1 0,0 1 0,26-1 0,-17 1 0,132-8 80,45-5-1525,-179 11-5381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1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24575,'-2'0'0,"0"0"0,0 0 0,0 1 0,1-1 0,-1 0 0,0 1 0,0-1 0,0 1 0,1-1 0,-1 1 0,0 0 0,1 0 0,-1 0 0,0 0 0,1 0 0,-1 0 0,1 0 0,0 1 0,-1-1 0,-1 2 0,2 0 0,-1 0 0,0 0 0,1 1 0,-1-1 0,1 0 0,0 1 0,0-1 0,0 0 0,1 1 0,-1 4 0,0 6 0,2 0 0,-1 0 0,2 0 0,3 20 0,1-8 0,0 0 0,1 0 0,2 0 0,1-1 0,17 31 0,-23-48 0,0-1 0,1 0 0,1 0 0,-1-1 0,1 0 0,0 0 0,0 0 0,0 0 0,11 5 0,-13-8 0,1-1 0,0 0 0,-1 0 0,1 0 0,0 0 0,0-1 0,0 0 0,0 0 0,1-1 0,-1 1 0,0-1 0,0 0 0,0 0 0,0-1 0,0 0 0,9-2 0,-9 2 0,0-1 0,0 1 0,0-1 0,-1-1 0,1 1 0,0-1 0,-1 0 0,0 0 0,0 0 0,0 0 0,0-1 0,0 1 0,4-7 0,-3 3 0,-1 0 0,1 0 0,-1-1 0,-1 1 0,1-1 0,-2 0 0,4-13 0,-1-3 0,-2-1 0,-1 1 0,0-1 0,-4-41 0,-6-5 0,6 65 0,1-1 0,-1 0 0,0 1 0,0-1 0,-1 1 0,0 0 0,-6-11 0,9 35 0,5 12 0,123 488-1365,-117-477-5461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24575,'0'4'0,"-4"2"0,-2 4 0,0 5 0,2 4 0,1 3 0,1 3 0,1 5 0,0 3 0,1-1 0,0-1 0,5-1 0,1-1 0,0-6-8191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1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83 131 24575,'0'-1'0,"0"-1"0,0 1 0,0-1 0,-1 1 0,1-1 0,0 1 0,-1-1 0,1 1 0,-1-1 0,0 1 0,1 0 0,-1-1 0,0 1 0,0 0 0,0 0 0,0-1 0,0 1 0,0 0 0,0 0 0,0 0 0,0 0 0,-1 0 0,1 1 0,0-1 0,-1 0 0,1 1 0,0-1 0,-1 0 0,1 1 0,-1 0 0,1-1 0,-1 1 0,1 0 0,-1 0 0,1 0 0,-1 0 0,1 0 0,-1 0 0,1 0 0,-1 0 0,1 1 0,-1-1 0,1 1 0,-1-1 0,1 1 0,0-1 0,-1 1 0,1 0 0,0 0 0,-1 0 0,1-1 0,0 1 0,0 0 0,0 1 0,0-1 0,0 0 0,0 0 0,0 0 0,0 1 0,1-1 0,-1 0 0,0 1 0,1-1 0,-1 2 0,-3 12 0,0 0 0,2 1 0,0-1 0,0 1 0,2-1 0,0 1 0,1-1 0,4 28 0,-1-20 0,2 0 0,0-1 0,1 1 0,1-1 0,13 24 0,-15-36 0,0 0 0,0 0 0,0 0 0,2-1 0,-1 0 0,1-1 0,0 0 0,1 0 0,16 11 0,-21-16 0,0-1 0,0 1 0,0-1 0,0-1 0,1 1 0,-1 0 0,0-1 0,1 0 0,0 0 0,-1 0 0,1-1 0,0 0 0,-1 0 0,1 0 0,-1 0 0,1-1 0,0 1 0,-1-1 0,1 0 0,-1-1 0,1 1 0,-1-1 0,0 0 0,0 0 0,1 0 0,4-4 0,-2 0 0,0 1 0,0-1 0,0 0 0,-1-1 0,0 0 0,0 0 0,0 0 0,-1 0 0,0-1 0,-1 0 0,0 0 0,6-14 0,-6 9 0,-1-1 0,0 1 0,0-1 0,-2 1 0,1-1 0,-2 0 0,-1-25 0,-2 18 0,0 0 0,-1 0 0,-2 1 0,0-1 0,0 1 0,-2 1 0,-1 0 0,0 0 0,-1 0 0,-25-32 0,31 46 0,-1-1 0,0 1 0,0 0 0,0 1 0,-1-1 0,1 1 0,-1 0 0,0 1 0,0-1 0,-11-4 0,14 7 0,0 1 0,0-1 0,0 0 0,0 1 0,-1-1 0,1 1 0,0 0 0,0 0 0,0 0 0,0 1 0,0-1 0,0 1 0,0 0 0,-1-1 0,2 1 0,-1 1 0,0-1 0,0 0 0,0 1 0,0-1 0,1 1 0,-1 0 0,1 0 0,0 0 0,-4 4 0,0 0 11,1 0 0,0 1 0,0 0 0,1 0 0,0 0 0,0 0-1,0 1 1,1 0 0,0-1 0,-1 10 0,3-13-79,0 0 1,0 1-1,1-1 1,-1 0-1,1 0 1,0 0-1,0 0 1,1 1-1,-1-1 1,1 0-1,0 0 1,0 0-1,1 0 1,-1 0-1,1 0 1,0-1-1,-1 1 1,2 0-1,-1-1 1,0 1-1,5 3 1,13 11-6759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1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53 309 24575,'3'0'0,"0"-1"0,0 1 0,0-1 0,0 0 0,1 0 0,-1 0 0,0 0 0,0 0 0,-1-1 0,1 0 0,0 1 0,0-1 0,-1 0 0,1 0 0,-1 0 0,0-1 0,1 1 0,-1 0 0,0-1 0,-1 0 0,1 1 0,0-1 0,-1 0 0,1 0 0,-1 0 0,0 0 0,0 0 0,0 0 0,0 0 0,-1 0 0,1-1 0,-1 1 0,0 0 0,0 0 0,0-1 0,0 1 0,-1 0 0,1 0 0,-1 0 0,0-1 0,-1-2 0,-4-9 0,0-1 0,-10-17 0,13 27 0,0 1 0,-1-1 0,0 1 0,0 0 0,0 0 0,0 0 0,-1 1 0,-8-7 0,12 10 0,0 1 0,1-1 0,-1 0 0,0 1 0,0-1 0,0 1 0,0-1 0,0 1 0,0 0 0,0-1 0,0 1 0,0 0 0,0 0 0,0 0 0,0-1 0,0 1 0,0 0 0,0 0 0,0 1 0,0-1 0,0 0 0,0 0 0,0 0 0,0 1 0,0-1 0,0 0 0,0 1 0,0-1 0,0 1 0,-1 1 0,1 0 0,-1-1 0,1 1 0,0 0 0,0 0 0,0 0 0,0 0 0,0 0 0,1 0 0,-1 0 0,1 0 0,-1 0 0,1 3 0,-2 5 0,2 0 0,-1 1 0,1-1 0,3 18 0,1-9 0,2 0 0,0 0 0,1-1 0,0 1 0,2-2 0,0 1 0,1-1 0,1 0 0,0-1 0,16 16 0,-18-21 0,1 0 0,1-1 0,0 0 0,0-1 0,1 0 0,0-1 0,0 0 0,1-1 0,0-1 0,1 0 0,-1 0 0,1-1 0,0-1 0,18 3 0,-25-6 0,-1 0 0,1-1 0,-1 0 0,1 0 0,-1-1 0,1 0 0,-1 0 0,1 0 0,-1-1 0,0 0 0,1 0 0,-1-1 0,0 1 0,0-1 0,-1-1 0,1 1 0,-1-1 0,0 0 0,1 0 0,-2-1 0,1 1 0,-1-1 0,6-8 0,-5 7 0,-1-1 0,0-1 0,0 1 0,-1 0 0,0-1 0,-1 0 0,1 0 0,-1 1 0,-1-1 0,0-1 0,0 1 0,0 0 0,-1 0 0,0 0 0,-1 0 0,0 0 0,0-1 0,-3-10 0,-5-5 0,0 0 0,-2 1 0,0 0 0,-1 1 0,-2 0 0,0 1 0,-1 1 0,-2 0 0,0 1 0,-35-31 0,49 47 0,0 1 0,-1-1 0,1 1 0,-1-1 0,0 1 0,0 0 0,0 0 0,0 1 0,0-1 0,0 1 0,0 0 0,0 0 0,-1 0 0,-6 0 0,9 2 0,0-1 0,0 0 0,0 1 0,-1-1 0,1 1 0,0 0 0,0 0 0,0 0 0,0 0 0,0 0 0,0 0 0,1 0 0,-1 1 0,0-1 0,0 1 0,1-1 0,-1 1 0,1 0 0,0-1 0,-1 1 0,1 0 0,0 0 0,0 0 0,0 0 0,0 0 0,0 0 0,1 0 0,-1 0 0,0 4 0,0-3-72,1 1 1,-1 0-1,1 0 0,0-1 0,0 1 0,1 0 0,-1 0 0,1-1 1,-1 1-1,1 0 0,0-1 0,1 1 0,-1-1 0,1 1 0,-1-1 1,1 1-1,0-1 0,4 5 0,10 11-6754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1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47 256 24575,'2'-2'0,"0"-1"0,0 0 0,-1 1 0,1-1 0,-1 0 0,0 0 0,0 0 0,0 0 0,0 0 0,0 0 0,-1 0 0,1 0 0,-1 0 0,0 0 0,0 0 0,0 0 0,-1 0 0,1-1 0,-1 1 0,1 0 0,-1 0 0,0 0 0,0 0 0,0 1 0,-1-1 0,1 0 0,-1 0 0,1 1 0,-1-1 0,0 1 0,0-1 0,0 1 0,0 0 0,-1 0 0,1 0 0,0 0 0,-4-2 0,6 4 0,-1 0 0,0-1 0,1 1 0,-1 0 0,0 0 0,0-1 0,1 1 0,-1 0 0,0 0 0,0 0 0,1 0 0,-1 0 0,0 0 0,0 0 0,1 0 0,-1 1 0,0-1 0,1 0 0,-1 0 0,0 1 0,0-1 0,1 0 0,-1 1 0,1-1 0,-1 0 0,0 1 0,1-1 0,-1 1 0,1-1 0,-1 1 0,1-1 0,-1 1 0,1 0 0,-1-1 0,1 1 0,0 0 0,-1-1 0,1 1 0,0 0 0,0-1 0,-1 1 0,1 0 0,0 0 0,0 1 0,-3 35 0,6-16 0,0 0 0,2 0 0,0-1 0,2 0 0,0 0 0,1-1 0,1 0 0,0 0 0,2-1 0,0 0 0,1-1 0,1 0 0,1-1 0,18 18 0,-27-30 0,0 0 0,-1-1 0,1 1 0,0-1 0,1 0 0,-1 0 0,0-1 0,1 0 0,0 0 0,-1 0 0,1-1 0,0 1 0,0-2 0,0 1 0,10 0 0,-8-2 0,0 0 0,0 0 0,-1-1 0,1 0 0,0 0 0,-1-1 0,0 0 0,0 0 0,0 0 0,0-1 0,7-5 0,-5 2 0,-1 1 0,1-1 0,-2-1 0,1 1 0,-1-1 0,0-1 0,0 0 0,-1 0 0,0 0 0,-1 0 0,0-1 0,0 0 0,-1 0 0,0 0 0,-1-1 0,0 1 0,1-17 0,-4 15 0,0 0 0,-1 0 0,-1 0 0,0 1 0,0-1 0,-1 1 0,-1-1 0,0 1 0,-1 0 0,0 0 0,0 1 0,-1 0 0,0-1 0,-1 2 0,-1-1 0,1 1 0,-1 0 0,-12-9 0,5 5 0,0 0 0,0 1 0,-1 1 0,-1 1 0,0 1 0,0 0 0,-1 1 0,0 0 0,0 2 0,-30-7 0,41 12-85,1 0 0,-1 0-1,1 0 1,-1 1 0,0 0-1,1 0 1,-1 1 0,1 0-1,-1 0 1,1 1 0,-1-1-1,1 1 1,0 1 0,0-1-1,-9 6 1,-7 9-6741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1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30 548 24575,'-1'1'0,"0"-1"0,0 1 0,0-1 0,0 1 0,0 0 0,0-1 0,0 1 0,1 0 0,-1 0 0,0-1 0,0 1 0,1 0 0,-1 0 0,1 0 0,-1 0 0,1 0 0,-1 0 0,1 0 0,0 0 0,-1 2 0,-8 24 0,9-25 0,-1 0 0,0 0 0,0 0 0,1 0 0,-1 1 0,1-1 0,-1 0 0,1 0 0,0 1 0,0-1 0,0 0 0,0 1 0,0-1 0,1 0 0,-1 0 0,1 1 0,-1-1 0,1 0 0,0 0 0,0 0 0,0 0 0,0 0 0,0 0 0,0 0 0,1 0 0,-1 0 0,1-1 0,-1 1 0,1 0 0,0-1 0,-1 1 0,1-1 0,0 0 0,0 0 0,0 0 0,0 0 0,0 0 0,0 0 0,0 0 0,1 0 0,-1-1 0,4 1 0,11 1 0,-1 0 0,1-2 0,-1 0 0,32-4 0,-42 3 0,627-90-1694,-432 59 1103,1266-191-2584,-224 36 3384,-973 143-209,-238 39 4,251-53-390,-279 57 325,1 0 0,-1 0-1,1-1 1,-1 0 0,1 0 0,-1 0-1,7-5 1,-11 7 12,0 0 0,0 0 0,1-1 0,-1 1 0,0 0 0,0 0-1,0-1 1,0 1 0,0 0 0,0-1 0,0 1 0,0 0 0,1-1 0,-1 1 0,0 0 0,0 0-1,0-1 1,-1 1 0,1 0 0,0-1 0,0 1 0,0 0 0,0-1 0,0 1 0,0 0 0,0 0 0,0-1-1,-1 1 1,1 0 0,0 0 0,0-1 0,0 1 0,0 0 0,-1 0 0,1-1 0,0 1 0,0 0-1,-1 0 1,1 0 0,0 0 0,-1-1 0,1 1 43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1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59 24575,'-13'0'0,"-1"1"0,1 0 0,0 1 0,0 0 0,1 0 0,-1 2 0,0 0 0,1 0 0,0 1 0,0 0 0,0 1 0,1 1 0,0 0 0,0 0 0,0 1 0,1 0 0,1 1 0,-1 0 0,1 1 0,1 0 0,0 0 0,0 1 0,-6 12 0,7-9 0,1 1 0,0 0 0,2 1 0,-1-1 0,2 1 0,0-1 0,1 1 0,0 0 0,2 0 0,0 0 0,0 0 0,2 0 0,0 0 0,0 0 0,2 0 0,7 21 0,-8-27 0,0-1 0,1 0 0,0-1 0,1 1 0,0-1 0,0 1 0,1-1 0,0-1 0,0 1 0,1-1 0,0 0 0,0-1 0,0 0 0,1 0 0,0 0 0,0-1 0,1 0 0,0-1 0,-1 0 0,1 0 0,1-1 0,-1 0 0,0-1 0,1 0 0,-1 0 0,1-1 0,18 0 0,-13-2 0,0 0 0,-1-2 0,1 0 0,-1 0 0,0-1 0,0-1 0,0 0 0,0-1 0,-1-1 0,0 0 0,0-1 0,-1 0 0,0-1 0,0 0 0,-1-1 0,15-16 0,-10 7 0,1-1 0,-2 0 0,-1-2 0,-1 1 0,0-2 0,-2 1 0,-1-2 0,14-43 0,-18 45 0,3-8 0,-1 1 0,3-34 0,-10 56 0,0-1 0,0 1 0,-1-1 0,-1 1 0,1-1 0,-1 1 0,0-1 0,-1 1 0,0 0 0,0-1 0,0 1 0,-1 0 0,-7-13 0,7 16 0,-1 1 0,1-1 0,-1 1 0,1-1 0,-1 1 0,0 0 0,-1 1 0,1-1 0,0 1 0,-1-1 0,0 1 0,1 1 0,-1-1 0,0 1 0,0 0 0,0 0 0,-9-1 0,-11 0 0,0 2 0,-36 3 0,18 0 0,3-2 60,-39 7 0,67-7-246,-1 2 1,1 0-1,0 1 0,-1 0 1,2 0-1,-1 1 1,-13 8-1,9-1-6640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1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63 24575,'-2'1'0,"-1"-1"0,1 1 0,0 0 0,-1 0 0,1 0 0,0 0 0,-1 1 0,1-1 0,0 0 0,0 1 0,0 0 0,0-1 0,0 1 0,1 0 0,-1 0 0,0 0 0,1 0 0,-2 3 0,-2 3 0,0 0 0,0 0 0,-5 15 0,5-5 0,1 0 0,1 0 0,0 1 0,1 18 0,-5 26 0,6-58 0,-14 113 0,13-102 0,2 1 0,0-1 0,1 0 0,0 0 0,6 20 0,-7-33 0,1 0 0,0 0 0,-1-1 0,1 1 0,1-1 0,-1 1 0,0-1 0,1 1 0,-1-1 0,1 0 0,0 0 0,-1 0 0,1 0 0,0 0 0,0 0 0,1 0 0,-1 0 0,0-1 0,1 0 0,-1 1 0,1-1 0,-1 0 0,1 0 0,-1 0 0,1 0 0,0-1 0,-1 1 0,1-1 0,0 1 0,0-1 0,-1 0 0,1 0 0,4-1 0,9-1 0,-1-1 0,0 0 0,0-2 0,28-10 0,-19 5 0,99-23 0,-35 11 0,-86 21 0,0 1 0,0 0 0,0-1 0,-1 1 0,1-1 0,0 0 0,0 0 0,-1 1 0,1-1 0,0 0 0,-1 0 0,1-1 0,-1 1 0,1 0 0,-1 0 0,1-1 0,-1 1 0,0-1 0,0 1 0,0-1 0,0 0 0,0 1 0,0-1 0,0 0 0,-1 1 0,1-1 0,0 0 0,-1 0 0,0 0 0,1 0 0,-1 0 0,0 0 0,0-3 0,-2-2 0,1 1 0,-2-1 0,1 1 0,-1 0 0,1-1 0,-2 1 0,1 0 0,-6-7 0,-37-49 0,-74-78 0,24 32 0,27 19-1365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5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19 24575,'-1'-1'0,"1"0"0,0 0 0,0 0 0,-1 0 0,1 0 0,-1 1 0,1-1 0,-1 0 0,1 0 0,-1 0 0,1 0 0,-1 1 0,0-1 0,1 0 0,-1 1 0,0-1 0,0 0 0,1 1 0,-1-1 0,0 1 0,0-1 0,0 1 0,0 0 0,0-1 0,0 1 0,0 0 0,0-1 0,0 1 0,0 0 0,0 0 0,0 0 0,0 0 0,1 0 0,-3 0 0,-35 4 0,30-1 0,0-1 0,0 2 0,0-1 0,1 1 0,0 0 0,-1 1 0,2 0 0,-1 0 0,0 0 0,1 1 0,0 0 0,0 0 0,1 0 0,0 1 0,0 0 0,1 0 0,-7 12 0,3-2 0,0 0 0,1 0 0,1 1 0,1-1 0,0 1 0,2 0 0,-3 19 0,5-26 0,1 1 0,-1-1 0,2 0 0,-1 0 0,2 0 0,-1 0 0,1 0 0,1 0 0,0 0 0,1 0 0,0-1 0,1 1 0,0-1 0,0-1 0,1 1 0,0-1 0,1 0 0,0 0 0,0 0 0,1-1 0,0-1 0,1 1 0,-1-1 0,1 0 0,1-1 0,-1 0 0,1-1 0,0 0 0,1-1 0,-1 0 0,1 0 0,-1-1 0,1 0 0,15 1 0,-4-2 0,0-1 0,-1-1 0,1-1 0,0-1 0,0-1 0,-1-1 0,1-1 0,25-9 0,-20 5 0,0-2 0,0-1 0,-1-1 0,0-2 0,38-28 0,-56 37 0,-1 0 0,0 0 0,0-1 0,-1 0 0,0 0 0,0 0 0,-1-1 0,0 0 0,0 0 0,-1-1 0,0 1 0,5-17 0,-7 19 0,-1-1 0,1 0 0,-2 0 0,1 0 0,-1 0 0,0 0 0,-1 0 0,0 0 0,0 0 0,0 0 0,-1 0 0,0 1 0,0-1 0,0 0 0,-1 1 0,0 0 0,-7-11 0,0 5 0,0-1 0,-1 1 0,0 1 0,-1 0 0,0 0 0,-1 1 0,0 1 0,0 0 0,-1 1 0,0 0 0,-1 1 0,0 1 0,0 0 0,-19-4 0,9 3 0,-1 2 0,1 0 0,-1 2 0,0 1 0,0 1 0,0 1 0,0 1 0,-28 5 0,34-1-682,-36 11-1,29-5-6143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1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25 910 24575,'-2'-1'0,"1"1"0,0-1 0,0 1 0,-1-1 0,1 0 0,0 0 0,0 1 0,0-1 0,0 0 0,0 0 0,0 0 0,0 0 0,0 0 0,1-1 0,-1 1 0,0 0 0,1 0 0,-1 0 0,0-1 0,1 1 0,0 0 0,-1-1 0,1 1 0,0 0 0,0-1 0,-1 1 0,1-2 0,-3-40 0,4 34 0,1 0 0,0 0 0,0 0 0,1 0 0,0 1 0,0-1 0,1 1 0,0 0 0,0 0 0,1 0 0,0 1 0,1-1 0,8-7 0,10-11 0,1 1 0,29-22 0,11-2 0,2 3 0,1 3 0,3 3 0,111-46 0,314-92 0,-357 135 0,1 6 0,2 6 0,1 7 0,1 6 0,174 0 0,-212 20 0,-1 5 0,142 27 0,-166-17 0,0 4 0,-2 3 0,118 54 0,-111-38 0,113 71 0,-172-93 0,-2 0 0,0 1 0,-1 2 0,-1 1 0,-1 0 0,-1 2 0,-1 0 0,19 32 0,-1 6 0,10 21 0,111 141 0,-157-222-136,0 0-1,0 1 1,0-1-1,0 0 1,0 0-1,1-1 1,-1 1-1,1 0 0,5 2 1,2-2-6690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9:1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4 329 24575,'0'0'0,"0"0"0,0 0 0,0 0 0,0 0 0,0 0 0,0 0 0,0 0 0,0 0 0,0 1 0,-1-1 0,1 0 0,0 0 0,0 0 0,0 0 0,0 0 0,0 0 0,0 0 0,0 0 0,-1 0 0,1 0 0,0 0 0,0 0 0,0 0 0,0 0 0,0 0 0,0 0 0,0-1 0,-1 1 0,1 0 0,0 0 0,0 0 0,0 0 0,0 0 0,0 0 0,0 0 0,0 0 0,0 0 0,0 0 0,0 0 0,-1 0 0,1-1 0,0 1 0,0 0 0,0 0 0,0 0 0,0 0 0,0 0 0,0 0 0,0 0 0,0 0 0,0-1 0,0 1 0,0 0 0,0 0 0,0 0 0,0 0 0,0 0 0,0 0 0,0 0 0,0-1 0,0 1 0,0 0 0,0 0 0,0 0 0,10-7 0,14-5 0,3 4 0,0 1 0,1 2 0,0 0 0,0 2 0,0 1 0,0 1 0,0 2 0,1 1 0,-1 0 0,29 8 0,-49-8 0,0 0 0,0-1 0,-1-1 0,1 1 0,0-1 0,14-2 0,-19 2 0,0-1 0,0 0 0,-1 0 0,1 0 0,-1 0 0,1 0 0,-1-1 0,1 1 0,-1-1 0,0 1 0,1-1 0,-1 0 0,0 0 0,0 0 0,-1 0 0,1-1 0,0 1 0,-1 0 0,1-1 0,-1 1 0,0-1 0,2-3 0,6-20 0,-2-1 0,0 0 0,-2-1 0,-1 1 0,-1-1 0,-2 0 0,-1-33 0,-2 259 0,-2-175-1365,-2-6-5461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0:5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24575,'0'-5'0,"0"0"0,0 0 0,1 1 0,-1-1 0,1 0 0,0 1 0,1-1 0,2-7 0,-3 11 0,-1 0 0,1 0 0,0 0 0,0 0 0,0 0 0,0 0 0,0 0 0,0 0 0,0 0 0,0 1 0,0-1 0,0 0 0,0 1 0,1-1 0,-1 0 0,0 1 0,1 0 0,-1-1 0,0 1 0,0 0 0,1 0 0,-1 0 0,0 0 0,1 0 0,-1 0 0,1 0 0,-1 0 0,0 0 0,0 0 0,1 1 0,-1-1 0,0 1 0,1-1 0,1 2 0,17 7 0,-1 1 0,33 22 0,-5-2 0,-18-14 0,277 153 0,-213-122 0,136 46 0,-194-83-1365,-7-3-5461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0:5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24575,'-3'0'0,"-5"10"0,-7 13 0,-4 20 0,1 0 0,3 2 0,-15 69 0,-20 60 0,19-95 0,-3-1 0,-4-1 0,-60 91 0,95-163-170,0 0-1,-1-1 0,0 1 1,0-1-1,0 1 0,0-1 1,-6 4-1,-2-3-6655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0:5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76 366 24575,'-3'0'0,"0"-1"0,0 0 0,0 0 0,0 1 0,1-2 0,-1 1 0,0 0 0,1 0 0,-1-1 0,1 0 0,-1 1 0,1-1 0,0 0 0,0 0 0,0 0 0,0 0 0,0-1 0,0 1 0,1 0 0,-4-6 0,2 2 0,0 0 0,-1 0 0,2-1 0,-1 1 0,1-1 0,0 0 0,-1-10 0,3 10 0,0 0 0,0 0 0,1 0 0,0 0 0,1 1 0,0-1 0,0 0 0,0 1 0,1 0 0,-1-1 0,2 1 0,-1 0 0,1 0 0,0 1 0,0-1 0,0 1 0,1 0 0,8-7 0,1-1 0,0 1 0,1 1 0,0 0 0,1 1 0,29-13 0,-19 11 0,1 2 0,1 1 0,-1 1 0,1 1 0,54-5 0,-67 11 0,-1 0 0,1 1 0,-1 0 0,1 1 0,-1 1 0,1 1 0,-1 0 0,0 0 0,0 1 0,-1 1 0,1 1 0,-1 0 0,20 12 0,-29-15 0,1 0 0,-1 1 0,0-1 0,0 1 0,0 0 0,-1 0 0,0 0 0,1 1 0,-1 0 0,-1-1 0,1 1 0,-1 0 0,0 0 0,0 0 0,2 7 0,-3-4 0,0 0 0,0 0 0,-1 0 0,0 0 0,0 0 0,-1 0 0,0 0 0,0 0 0,-4 11 0,-3 4 0,-1 1 0,-2-1 0,0-1 0,-1 0 0,-25 33 0,-101 111 0,118-143 0,0 4 0,20-27 0,0 0 0,0 0 0,0 0 0,0 0 0,-1 0 0,1 0 0,0 0 0,0 0 0,0 0 0,0 0 0,0 0 0,0 1 0,0-1 0,0 0 0,0 0 0,0 0 0,0 0 0,0 0 0,0 0 0,0 0 0,0 0 0,0 1 0,-1-1 0,1 0 0,0 0 0,0 0 0,0 0 0,0 0 0,0 0 0,0 0 0,0 0 0,1 1 0,-1-1 0,0 0 0,0 0 0,0 0 0,0 0 0,0 0 0,0 0 0,0 0 0,0 0 0,0 0 0,0 1 0,0-1 0,0 0 0,0 0 0,0 0 0,0 0 0,0 0 0,1 0 0,-1 0 0,0 0 0,0 0 0,0 0 0,0 0 0,0 0 0,0 0 0,0 0 0,0 0 0,1 0 0,-1 0 0,15-9 0,10-9 0,1 1 0,1 1 0,0 2 0,1 0 0,0 2 0,49-14 0,-65 22 0,1 1 0,0 0 0,0 1 0,0 1 0,0 0 0,0 1 0,0 0 0,0 1 0,0 1 0,0 0 0,0 1 0,0 0 0,-1 1 0,1 0 0,-1 1 0,0 0 0,0 1 0,14 9 0,-21-11 0,-1 0 0,1-1 0,0 2 0,-1-1 0,0 1 0,0-1 0,0 1 0,-1 0 0,0 0 0,0 1 0,0-1 0,0 1 0,-1-1 0,0 1 0,0 0 0,-1 0 0,1 0 0,-1 0 0,-1 0 0,1 0 0,-1 0 0,0 0 0,0 0 0,-1 0 0,-2 11 0,1-7 0,-1-1 0,0-1 0,0 1 0,-1 0 0,0-1 0,-1 1 0,0-1 0,0-1 0,0 1 0,-1-1 0,-1 1 0,1-2 0,-1 1 0,0-1 0,0 0 0,-10 5 0,1-2 10,0 0 0,0-2 0,-1 0 0,-1-1 0,1-1 0,-1 0 0,0-1 0,0-1 0,0-1 0,0 0 0,-32-2 0,26-2-175,1-1 0,0-1 0,0 0 0,0-2 0,1-1 0,0-1 0,0 0 0,-36-21 0,34 15-6661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0:5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66 24575,'-5'0'0,"-5"0"0,-6 0 0,-4 0 0,5 0 0,14 0 0,12-5 0,13-5 0,11-2 0,12-2 0,8 0 0,-6 3-8191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0:5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78 24575,'-4'4'0,"-2"6"0,5 1 0,7-1 0,6-2 0,7-7 0,3-4 0,8-5 0,11-7 0,8-4 0,9 1 0,3-1 0,0-2 0,-10 3-8191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1:0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24575,'0'-1'0,"0"-1"0,0 1 0,0-1 0,0 0 0,0 1 0,0-1 0,0 1 0,1 0 0,-1-1 0,0 1 0,1-1 0,-1 1 0,1-1 0,0 1 0,0-2 0,0 3 0,-1 0 0,1 0 0,-1 0 0,0 0 0,1 0 0,-1 0 0,1-1 0,-1 1 0,1 0 0,-1 0 0,0 1 0,1-1 0,-1 0 0,1 0 0,-1 0 0,1 0 0,-1 0 0,0 0 0,1 0 0,-1 1 0,1-1 0,-1 0 0,0 0 0,1 1 0,-1-1 0,0 0 0,1 0 0,-1 1 0,0-1 0,0 0 0,1 1 0,4 5 0,-1-1 0,0 1 0,0 0 0,6 13 0,62 173 0,-32-76 0,45 119-1365,-75-205-5461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1:0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24575,'0'0'0,"1"0"0,0 0 0,0 0 0,0 1 0,-1-1 0,1 0 0,0 1 0,0-1 0,-1 1 0,1-1 0,0 1 0,-1-1 0,1 1 0,0-1 0,-1 1 0,1 0 0,-1-1 0,1 1 0,-1 0 0,1 0 0,-1-1 0,0 1 0,1 0 0,-1 0 0,0-1 0,1 1 0,-1 0 0,0 0 0,0 0 0,0 0 0,0 0 0,0-1 0,0 1 0,0 0 0,0 0 0,0 1 0,-5 39 0,3-31 0,0 4 0,1 0 0,1 1 0,0-1 0,0 1 0,2-1 0,0 1 0,7 27 0,-6-33 0,1 0 0,-1-1 0,2 1 0,-1-1 0,1 0 0,0 0 0,1 0 0,-1-1 0,2 0 0,-1 0 0,1 0 0,0-1 0,12 9 0,8 0 0,1 0 0,0-2 0,1-1 0,0-1 0,37 8 0,37 14 0,-100-32 0,0 0 0,0 1 0,0-1 0,0 1 0,0 0 0,0-1 0,0 1 0,-1 1 0,3 1 0,-4-3 0,-1-1 0,1 1 0,-1-1 0,0 1 0,0-1 0,1 1 0,-1-1 0,0 1 0,0-1 0,1 1 0,-1-1 0,0 1 0,0-1 0,0 1 0,0 0 0,0-1 0,0 1 0,0-1 0,0 1 0,0-1 0,0 1 0,-1 0 0,1 0 0,-1 1 0,0-1 0,1 0 0,-1 0 0,0 0 0,0 0 0,0 0 0,0 0 0,0-1 0,0 1 0,0 0 0,0 0 0,-3 1 0,-10 4-227,0 0-1,-1-1 1,0 0-1,0-1 1,-25 4-1,-3-1-6598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1:0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1 647 24575,'10'-10'0,"23"-25"0,2 2 0,2 1 0,65-44 0,-89 70 0,0 1 0,1 0 0,-1 1 0,1 0 0,0 1 0,0 1 0,0 0 0,0 1 0,21 1 0,21-3 0,68-10 0,174-13 0,-269 28 0,-23 4 0,-15 7 0,-6 0 0,-5 4 0,1 1 0,0 1 0,1 1 0,-16 23 0,30-37 0,0-1 0,1 1 0,0 0 0,0 0 0,0 0 0,1 1 0,0-1 0,0 0 0,1 1 0,0-1 0,0 1 0,0 0 0,1-1 0,0 1 0,0 0 0,1-1 0,-1 1 0,2-1 0,-1 1 0,1-1 0,4 13 0,-2-12 0,0 1 0,1-1 0,0 1 0,1-1 0,-1 0 0,1-1 0,0 0 0,1 0 0,-1 0 0,1-1 0,1 0 0,-1 0 0,1 0 0,-1-1 0,1 0 0,1-1 0,-1 0 0,12 3 0,-15-5 0,0 0 0,0 0 0,1 0 0,-1 0 0,0-1 0,0 0 0,0 0 0,1 0 0,-1-1 0,0 0 0,0 0 0,0 0 0,0-1 0,0 1 0,0-1 0,-1-1 0,1 1 0,0 0 0,-1-1 0,0 0 0,0 0 0,0 0 0,0-1 0,0 0 0,0 1 0,-1-1 0,0 0 0,0-1 0,0 1 0,0 0 0,3-10 0,-4 10 0,-1-1 0,0 1 0,0-1 0,0 0 0,-1 0 0,0 0 0,0 1 0,0-1 0,0 0 0,-1 0 0,1 0 0,-1 1 0,-1-1 0,1 0 0,-1 1 0,1-1 0,-1 1 0,0 0 0,-1-1 0,-3-4 0,-7-10 0,-1-1 0,-30-31 0,26 33 0,13 12 0,0-1 0,0 1 0,0-1 0,0 0 0,1 0 0,1 0 0,-1-1 0,-4-13 0,8 19 0,-1 0 0,1-1 0,0 1 0,-1-1 0,1 1 0,0-1 0,0 1 0,1 0 0,-1-1 0,1 1 0,-1-1 0,1 1 0,0 0 0,-1-1 0,1 1 0,0 0 0,1 0 0,-1 0 0,0 0 0,1 0 0,-1 0 0,1 0 0,-1 0 0,1 0 0,0 1 0,0-1 0,0 1 0,0-1 0,0 1 0,0 0 0,0 0 0,1 0 0,1-1 0,11-5 0,0 1 0,1 1 0,0 0 0,-1 1 0,1 1 0,1 0 0,18 0 0,-28 2 0,1 1 0,-1 1 0,1-1 0,-1 1 0,1 1 0,-1-1 0,0 1 0,0 0 0,0 1 0,0 0 0,0 0 0,0 0 0,-1 1 0,1 0 0,-1 0 0,0 1 0,9 8 0,4 10 0,-1 1 0,-1 0 0,19 37 0,-20-32 0,1-1 0,31 37 0,-47-63 0,0-1 0,1 0 0,-1 0 0,0 1 0,1-1 0,-1 0 0,0 0 0,1 0 0,-1 0 0,1-1 0,0 1 0,-1 0 0,1-1 0,0 1 0,-1-1 0,1 1 0,0-1 0,0 0 0,-1 0 0,1 1 0,0-1 0,0-1 0,-1 1 0,3 0 0,0-1 0,-1-1 0,1 1 0,-1-1 0,1 0 0,-1 0 0,1 0 0,-1 0 0,0 0 0,0-1 0,4-4 0,1-1 0,-1-1 0,0 0 0,0 0 0,-1-1 0,0 0 0,8-20 0,-12 25 0,-1 0 0,0 0 0,1 0 0,-2 0 0,1 0 0,-1 0 0,0-1 0,0 1 0,0 0 0,-1 0 0,0 0 0,0 0 0,0 0 0,0 0 0,-3-5 0,1 2 0,-1 1 0,0-1 0,-1 1 0,0 0 0,0 1 0,0-1 0,-1 1 0,-10-9 0,3 4 0,0 2 0,0 0 0,-1 0 0,0 2 0,-1-1 0,1 2 0,-1 0 0,-1 1 0,-18-4 0,12 1 0,22 8 0,0 0 0,0 0 0,0-1 0,0 1 0,0 0 0,0 0 0,0 0 0,0 0 0,-1-1 0,1 1 0,0 0 0,0 0 0,0-1 0,0 1 0,0 0 0,0 0 0,0 0 0,0-1 0,0 1 0,0 0 0,0 0 0,1 0 0,-1-1 0,0 1 0,0 0 0,0 0 0,0 0 0,0 0 0,0-1 0,0 1 0,0 0 0,1 0 0,-1 0 0,0 0 0,0-1 0,0 1 0,0 0 0,0 0 0,1 0 0,-1 0 0,0 0 0,0 0 0,0 0 0,1 0 0,-1-1 0,0 1 0,40-13 0,47-12 0,63-15 0,-125 35 0,-1 1 0,1 1 0,0 2 0,28 1 0,-42 1 0,-1 1 0,1 0 0,-1 1 0,0 0 0,0 1 0,0 0 0,0 0 0,-1 1 0,1 0 0,-1 1 0,-1 0 0,1 0 0,-1 1 0,12 13 0,-11-11 0,-1 0 0,-1 0 0,0 1 0,0 0 0,-1 0 0,0 0 0,-1 1 0,0 0 0,-1 0 0,0 0 0,-1 1 0,4 22 0,-7-32 0,1 6 0,0 1 0,0-1 0,0 1 0,1-1 0,1 1 0,4 10 0,-6-18 0,0 1 0,0 0 0,0 0 0,0-1 0,1 1 0,-1 0 0,1-1 0,-1 1 0,1-1 0,0 0 0,0 0 0,-1 0 0,1 0 0,0 0 0,0 0 0,0 0 0,0 0 0,0-1 0,0 1 0,0-1 0,1 1 0,-1-1 0,0 0 0,0 0 0,0 0 0,0 0 0,0 0 0,0-1 0,0 1 0,1-1 0,1 0 0,30-9 0,-1-2 0,-1-1 0,0-2 0,55-34 0,-53 30 0,-16 9 0,0-1 0,0 0 0,-1-1 0,0-2 0,25-24 0,-39 34 0,0 1 0,0-1 0,0 0 0,0 0 0,0-1 0,-1 1 0,0 0 0,0-1 0,0 1 0,-1-1 0,1 0 0,-1 1 0,0-1 0,-1 0 0,1 0 0,-1 0 0,0 0 0,0 0 0,0 1 0,-1-1 0,0 0 0,0 0 0,0 0 0,0 1 0,-1-1 0,0 1 0,0-1 0,0 1 0,0-1 0,-6-5 0,-3-6 0,-2 2 0,0-1 0,-1 2 0,0 0 0,-1 0 0,-1 1 0,0 1 0,0 1 0,-1 0 0,0 1 0,-1 1 0,0 1 0,0 0 0,-20-4 0,31 10 3,1-1-1,-1 1 1,0 0-1,0 1 1,0-1-1,0 2 1,1-1-1,-1 1 1,0-1-1,0 2 1,1-1-1,-1 1 1,0 0-1,1 1 1,0-1-1,-9 6 1,-2 3-47,0 1 0,1 0 0,1 2 0,-15 16 0,-21 16-1144,29-28-5638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5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83 24575,'-14'1'0,"-1"0"0,1 1 0,0 1 0,0 0 0,0 1 0,0 1 0,1 0 0,0 0 0,0 2 0,0-1 0,1 2 0,0 0 0,0 0 0,1 1 0,-18 17 0,23-20 0,0 1 0,0-1 0,1 1 0,-1 0 0,2 1 0,-1-1 0,1 1 0,0 0 0,0 0 0,1 0 0,1 0 0,-1 1 0,1-1 0,0 1 0,1-1 0,0 1 0,1 0 0,-1 0 0,2-1 0,-1 1 0,1 0 0,1-1 0,-1 1 0,1-1 0,1 1 0,6 14 0,-6-16 0,1 0 0,0 0 0,0-1 0,1 1 0,0-1 0,0 0 0,0 0 0,1-1 0,0 1 0,0-1 0,0-1 0,1 1 0,-1-1 0,9 4 0,-4-4 0,-1 0 0,1 0 0,0-1 0,0-1 0,0 0 0,1 0 0,-1-1 0,0 0 0,13-2 0,-3-1 0,-1 0 0,1-1 0,-1-2 0,0 0 0,0-1 0,0-1 0,-1-1 0,0 0 0,-1-2 0,25-16 0,-29 16 0,-1 0 0,0-1 0,0-1 0,-1 0 0,-1-1 0,0 0 0,-1 0 0,0-1 0,14-29 0,-21 35 0,0 1 0,0-1 0,0 1 0,-1-1 0,0 0 0,-1 0 0,0 0 0,0 0 0,-1 0 0,0 0 0,0 0 0,-1 0 0,0 0 0,0 0 0,-1 0 0,0 0 0,0 1 0,-1-1 0,0 1 0,-1-1 0,1 1 0,-9-12 0,5 10 7,-1 1 0,0-1-1,0 2 1,0-1 0,-1 1-1,0 0 1,-1 1-1,1 0 1,-1 1 0,0 0-1,-1 0 1,1 1 0,-1 1-1,0 0 1,0 0 0,0 1-1,-16-2 1,0 2-219,0 1 0,0 1 0,0 2-1,1 0 1,-1 2 0,-31 8 0,14 0-6614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1:0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24575,'0'-4'0,"0"2"0,0 7 0,0 10 0,0 8 0,0 9 0,5 7 0,5 6 0,6 5 0,5 2 0,2 1 0,3 0 0,0 1 0,2-6 0,-6-5 0,-1-7 0,-4-9-8191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1:0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92 24575,'-1'-7'0,"0"1"0,0-1 0,0 1 0,-1 0 0,0-1 0,0 1 0,0 0 0,-1 0 0,-5-9 0,7 14 0,1 0 0,-1 0 0,0 0 0,1-1 0,-1 1 0,0 0 0,0 0 0,0 0 0,0 0 0,0 0 0,0 0 0,0 1 0,0-1 0,0 0 0,0 0 0,0 1 0,-1-1 0,1 1 0,0-1 0,0 1 0,-1-1 0,1 1 0,0 0 0,-1 0 0,1-1 0,0 1 0,-1 0 0,1 0 0,0 0 0,-1 1 0,1-1 0,0 0 0,-1 0 0,1 1 0,0-1 0,0 1 0,-1-1 0,1 1 0,0 0 0,0-1 0,0 1 0,0 0 0,0 0 0,0 0 0,0-1 0,0 1 0,0 0 0,0 1 0,0-1 0,-1 2 0,0 0 0,0 1 0,0 0 0,0 0 0,0 0 0,0 0 0,1 0 0,0 1 0,0-1 0,0 0 0,1 0 0,-1 1 0,1-1 0,0 1 0,0-1 0,0 0 0,1 1 0,0-1 0,-1 0 0,2 1 0,2 6 0,0 1 0,0-1 0,2 1 0,-1-1 0,2-1 0,-1 1 0,10 11 0,7 2 0,0-2 0,2-1 0,0-1 0,50 31 0,-38-26 0,0-4 0,-28-16 0,0 0 0,-1 0 0,1 0 0,-1 1 0,0 1 0,0-1 0,-1 1 0,0 0 0,0 1 0,5 8 0,-11-15 3,0 1 1,-1-1-1,1 0 0,0 1 0,-1-1 1,0 0-1,1 1 0,-1-1 0,0 1 0,0-1 1,0 1-1,0-1 0,0 1 0,0-1 0,0 0 1,0 1-1,-1-1 0,1 1 0,0-1 0,-1 0 1,0 1-1,1-1 0,-1 0 0,0 1 0,1-1 1,-1 0-1,0 0 0,0 0 0,0 1 1,0-1-1,0 0 0,0 0 0,0-1 0,-3 3 1,-1 0-216,-1 0 1,1 0 0,-1-1 0,0 0 0,0 0 0,-11 2 0,-18 2-6615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1:0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24575,'0'-9'0,"4"-16"0,6-13 0,6-8 0,4-6 0,4 2 0,2 5 0,0 11 0,1 10 0,0 9 0,0 8 0,0 5 0,-5 3-8191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1:0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 24575,'-7'-26'0,"0"21"0,1 18 0,4-3 0,1-1 0,0 0 0,1 1 0,0-1 0,1 1 0,1 13 0,16 59 0,-11-52 0,11 52 0,33 119 0,-47-190 0,0 0 0,1 0 0,0-1 0,0 1 0,1-1 0,1 0 0,0-1 0,0 0 0,1 0 0,13 12 0,-13-15 0,-1 0 0,2-1 0,-1 0 0,0-1 0,1 0 0,0 0 0,0-1 0,0 0 0,0 0 0,1-1 0,-1-1 0,1 1 0,13-1 0,6-2-273,-1-1 0,0-1 0,0-1 0,55-16 0,-24 2-6553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1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19 387 24575,'1'-1'0,"-1"1"0,0 0 0,0-1 0,0 1 0,0 0 0,0 0 0,0-1 0,0 1 0,0 0 0,0 0 0,0-1 0,0 1 0,0 0 0,0-1 0,0 1 0,0 0 0,0 0 0,0-1 0,0 1 0,0 0 0,0 0 0,0-1 0,-1 1 0,1 0 0,0 0 0,0-1 0,0 1 0,0 0 0,-1 0 0,1 0 0,0-1 0,0 1 0,0 0 0,-1 0 0,1 0 0,0 0 0,0-1 0,-1 1 0,1 0 0,0 0 0,0 0 0,-1 0 0,1 0 0,0 0 0,-1 0 0,1 0 0,0 0 0,0 0 0,-1 0 0,1 0 0,0 0 0,0 0 0,-1 0 0,1 0 0,0 0 0,-1 0 0,1 0 0,0 1 0,-1-1 0,0 1 0,1-1 0,-1 1 0,0 0 0,0 0 0,1-1 0,-1 1 0,0 0 0,1 0 0,-1 0 0,1 0 0,-1 0 0,1 0 0,-1 0 0,1 0 0,0 0 0,0 0 0,-1 2 0,1 21 0,1 1 0,1 0 0,10 42 0,-7-36 0,2 14 0,6 39 0,-11-76 0,0 0 0,1 0 0,0 0 0,0 0 0,1-1 0,0 1 0,6 8 0,-8-13 0,0-1 0,1 0 0,-1 0 0,0 0 0,1 0 0,-1-1 0,1 1 0,0-1 0,0 1 0,0-1 0,-1 0 0,1 0 0,0 0 0,0-1 0,0 1 0,1-1 0,-1 0 0,0 1 0,0-1 0,0 0 0,0-1 0,0 1 0,0-1 0,0 1 0,0-1 0,4-1 0,11-4 0,-1-1 0,0 0 0,22-13 0,-26 13 0,566-356-1828,-410 248 1543,37-22-728,-16 11-4052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51:0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24575,'0'-1'0,"0"-1"0,0 1 0,0-1 0,0 0 0,0 1 0,0-1 0,1 0 0,-1 1 0,1-1 0,-1 1 0,1-1 0,-1 1 0,1-1 0,0 1 0,0-1 0,0 1 0,-1 0 0,1-1 0,1 1 0,0-1 0,-1 1 0,0 1 0,1-1 0,-1 1 0,0-1 0,1 1 0,-1-1 0,0 1 0,1 0 0,-1 0 0,0 0 0,1 0 0,-1 0 0,1 0 0,-1 0 0,0 0 0,1 0 0,-1 1 0,2 0 0,3 1 0,-1 0 0,0 1 0,0-1 0,0 1 0,-1 0 0,1 0 0,-1 1 0,1 0 0,-1-1 0,5 8 0,20 36 0,-23-36 0,0-1 0,0 0 0,15 18 0,-19-26 0,1 1 0,0 0 0,0-1 0,0 1 0,0-1 0,1 0 0,-1 0 0,1 0 0,-1-1 0,1 1 0,0-1 0,-1 0 0,1 0 0,0 0 0,0-1 0,4 1 0,9-1 0,0-2 0,0 0 0,0-1 0,0 0 0,0-2 0,-1 0 0,0 0 0,31-17 0,-19 10 0,842-408-3272,-583 270-1647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2:5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1181 24575,'2'-28'0,"2"0"0,1 0 0,1 0 0,1 1 0,19-44 0,-7 16 0,10-23 0,3 0 0,3 3 0,71-111 0,163-190 0,-244 345-682,43-41-1,-47 53-6143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2:5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24575,'0'-9'0,"9"-7"0,7-1 0,5 3 0,9 3 0,7-5 0,6-4 0,5 0 0,3 5 0,-3 13 0,-9 12 0,-12 8 0,-10 10 0,-8 9 0,-6 3 0,-3 3 0,-1-1 0,-2-8-8191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2:5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1126 24575,'2'0'0,"-1"0"0,0-1 0,1 1 0,-1-1 0,0 1 0,0-1 0,0 0 0,1 1 0,-1-1 0,0 0 0,0 0 0,0 0 0,0 0 0,0 0 0,0 0 0,-1 0 0,2-1 0,15-25 0,-13 21 0,40-71 0,-3-2 0,53-149 0,-76 177 0,86-279 0,-82 245-23,20-100-1319,-35 141-5484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2:5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24575,'0'-8'0,"0"1"0,0-1 0,1 0 0,-1 1 0,2-1 0,-1 1 0,1-1 0,0 1 0,1 0 0,0-1 0,0 1 0,0 1 0,1-1 0,0 0 0,0 1 0,1 0 0,0 0 0,0 0 0,0 1 0,1-1 0,-1 1 0,12-7 0,-9 6 0,1 1 0,0-1 0,0 2 0,1-1 0,17-5 0,-24 10 0,-1-1 0,0 0 0,0 1 0,0 0 0,1-1 0,-1 1 0,0 0 0,1 0 0,-1 0 0,0 1 0,0-1 0,1 0 0,-1 1 0,0 0 0,0-1 0,0 1 0,0 0 0,0 0 0,0 0 0,0 0 0,0 1 0,0-1 0,0 0 0,-1 1 0,1 0 0,0-1 0,-1 1 0,1 0 0,-1 0 0,0-1 0,0 1 0,2 3 0,1 7-170,0 0-1,-1-1 0,0 1 1,-1 0-1,0 1 0,-1-1 1,-1 14-1,1 10-6655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5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40 24575,'-1'-1'0,"1"-1"0,-1 0 0,0 1 0,0-1 0,1 1 0,-1 0 0,0-1 0,0 1 0,-1 0 0,1 0 0,0-1 0,0 1 0,-1 0 0,1 0 0,0 0 0,-1 1 0,1-1 0,-1 0 0,1 0 0,-1 1 0,-2-1 0,-36-12 0,29 12 0,1 1 0,-1 0 0,0 0 0,0 1 0,1 0 0,-1 1 0,1 0 0,-1 1 0,1 0 0,0 1 0,0 0 0,-18 10 0,3 0 0,0 2 0,1 1 0,-34 30 0,46-36 0,1 1 0,0 0 0,0 1 0,1 0 0,1 1 0,0 0 0,1 0 0,1 1 0,0 0 0,-9 31 0,14-39 0,0 0 0,1 0 0,-1 0 0,1 1 0,1-1 0,0 1 0,0-1 0,0 0 0,1 1 0,0-1 0,0 0 0,1 0 0,0 1 0,0-1 0,1 0 0,0-1 0,0 1 0,1 0 0,-1-1 0,2 0 0,-1 0 0,0 0 0,1-1 0,0 1 0,1-1 0,8 7 0,-2-4 0,1 0 0,-1-1 0,1-1 0,0 0 0,1-1 0,-1-1 0,1 0 0,0 0 0,0-2 0,0 1 0,1-2 0,-1 0 0,0-1 0,1 0 0,24-4 0,-17 0 0,0 0 0,0-2 0,0 0 0,0-1 0,-1-2 0,-1 0 0,1-1 0,-2-1 0,26-18 0,-35 22 0,-1-1 0,-1 0 0,0 0 0,0-1 0,0 0 0,-1 0 0,-1-1 0,0 0 0,0 0 0,-1 0 0,0-1 0,0 0 0,-1 0 0,-1 0 0,0 0 0,0 0 0,1-22 0,-4 23 0,0 0 0,0 0 0,-1-1 0,0 1 0,-1 0 0,0 1 0,0-1 0,-1 0 0,-1 1 0,1-1 0,-1 1 0,-1 0 0,0 0 0,0 1 0,-1-1 0,0 1 0,-1 1 0,1-1 0,-1 1 0,-16-12 0,13 12 11,1 1 0,-2 0 0,1 1 0,-1 0 0,0 1 0,0 0-1,0 1 1,0 0 0,-1 0 0,-20-1 0,15 3-223,-1 1 0,0 0 0,0 2-1,1 0 1,-1 0 0,-22 8 0,-1 3-6614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2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1195 24575,'1'0'0,"0"0"0,1 0 0,-1-1 0,0 1 0,1-1 0,-1 1 0,0-1 0,1 1 0,-1-1 0,0 0 0,0 0 0,0 1 0,0-1 0,0 0 0,0 0 0,0 0 0,0 0 0,0 0 0,0-1 0,0 1 0,-1 0 0,1 0 0,0-1 0,0-1 0,12-38 0,-9 26 0,100-277 0,-70 182 0,43-165 0,-43 143 0,-23 98 0,-2 0 0,-1-1 0,-1-1 0,-2 1 0,0-47 0,-8 54-1365,-3 5-5461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2:5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2 262 24575,'0'-36'0,"-2"14"0,2 0 0,1 0 0,1 1 0,6-30 0,-7 46 0,0 1 0,0-1 0,1 1 0,-1 0 0,1-1 0,0 1 0,1 0 0,-1 0 0,1 0 0,0 0 0,0 1 0,0-1 0,0 1 0,0 0 0,1 0 0,0 0 0,-1 0 0,1 0 0,0 1 0,0 0 0,1 0 0,-1 0 0,0 0 0,1 1 0,7-2 0,-9 2 0,1 1 0,-1-1 0,1 1 0,0 0 0,-1 0 0,1 1 0,-1-1 0,1 1 0,-1-1 0,1 1 0,-1 0 0,0 0 0,1 1 0,-1-1 0,0 1 0,0 0 0,0-1 0,0 1 0,0 1 0,0-1 0,0 0 0,-1 1 0,1-1 0,-1 1 0,0 0 0,0 0 0,0 0 0,0 0 0,0 0 0,-1 0 0,3 7 0,3 9 0,-1 1 0,0 0 0,-2 0 0,3 28 0,-4-27 0,11 46-1365,-6-44-5461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2:5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1271 24575,'1'-12'0,"1"1"0,0-1 0,1 0 0,0 1 0,1-1 0,6-13 0,1-3 0,51-200 0,-12 36 0,16 7 0,-31 93 0,0-22 0,-25 75 0,2 1 0,1 1 0,21-41 0,30-31-1365,-44 74-5461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2:5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24575,'0'-5'0,"9"-5"0,7-6 0,6-4 0,2 0 0,3 5 0,1 4 0,0 5 0,-5 6 0,-6 14 0,-7 12 0,-4 11 0,1-1 0,4-2 0,4-3 0,0-1 0,1-3 0,-2-5-8191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3:0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1 663 24575,'0'-5'0,"0"-9"0,4-21 0,11-13 0,6-7 0,18-3 0,16-6 0,11 1 0,8 1 0,-5 7 0,-8 13 0,-3 10 0,-2 0 0,-10 2 0,-9 2 0,-6 5 0,-9 7-8191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3:0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24575,'9'-4'0,"3"-7"0,-1 0-8191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3:0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24575,'9'0'0,"12"0"0,15 0 0,6 0 0,1 0 0,-8 4 0,-9 7 0,-9 4 0,-8 6 0,-5 3 0,1-3 0,0 0 0,3 9 0,0 0-8191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3:0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1000 24575,'0'-5'0,"0"-5"0,0-14 0,8-22 0,9-11 0,4-22 0,4-11 0,15-21 0,5-1 0,0 1 0,-4 11 0,-5 18 0,-3 19 0,-8 15 0,-7 12 0,-8 11-8191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03:0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24575,'44'-22'0,"1"2"0,68-21 0,-109 40 0,1 0 0,-1-1 0,0 2 0,1-1 0,-1 1 0,1-1 0,-1 1 0,1 0 0,-1 1 0,1-1 0,-1 1 0,1 0 0,-1 0 0,1 0 0,-1 1 0,0-1 0,0 1 0,0 0 0,0 1 0,0-1 0,0 1 0,-1-1 0,1 1 0,-1 0 0,1 0 0,-1 1 0,0-1 0,-1 1 0,1-1 0,0 1 0,-1 0 0,0 0 0,2 6 0,6 7 0,21 31 0,-1-1 0,-11-16-1365,-2-4-5461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6:19:4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5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22 24575,'-18'-1'0,"-1"1"0,1 1 0,-1 1 0,1 1 0,0 0 0,0 1 0,0 1 0,0 1 0,1 0 0,-1 2 0,2 0 0,-1 0 0,-24 19 0,25-15 0,2 1 0,0 1 0,0 0 0,2 1 0,-1 0 0,2 1 0,0 0 0,1 1 0,1 0 0,0 1 0,2 0 0,-9 27 0,13-35 0,0 1 0,1-1 0,0 1 0,0-1 0,1 1 0,1 0 0,0-1 0,1 1 0,0 0 0,0-1 0,1 1 0,0 0 0,1-1 0,0 0 0,1 0 0,0 0 0,1 0 0,0-1 0,0 1 0,1-1 0,0-1 0,1 1 0,0-1 0,9 9 0,-3-7 0,0 0 0,1-1 0,0-1 0,0 0 0,1-1 0,0 0 0,0-1 0,1-1 0,-1-1 0,1 0 0,0-1 0,0-1 0,1 0 0,27-1 0,-20-1 0,0-2 0,-1 0 0,1-2 0,0 0 0,-1-2 0,0 0 0,0-2 0,-1 0 0,31-17 0,-39 16 0,1-1 0,-2 0 0,1-1 0,-1 0 0,-1-1 0,0 0 0,-1-1 0,0-1 0,-1 0 0,-1 0 0,0-1 0,-1 0 0,0 0 0,8-25 0,-12 26 0,1-1 0,-2 0 0,0 0 0,0 0 0,-2 0 0,0 0 0,0 0 0,-2 0 0,0-1 0,0 1 0,-2 0 0,0 0 0,0 1 0,-1-1 0,-1 1 0,-11-23 0,11 28 5,0 1 0,-1 0 0,0 0 0,0 0 0,0 1 0,-1-1 0,-1 2 0,1-1 0,-1 1 0,0 0 0,0 1 0,-1 0 0,1 0 0,-1 1 0,0 0 0,-1 0 0,1 1 0,0 0 0,-1 1 0,0 0 0,0 1 0,0 0 0,-15 0 0,-5 2-217,-1 1 0,1 2 0,0 0-1,0 3 1,1 0 0,-40 16 0,37-12-6614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2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45 133 24575,'-2'-1'0,"0"1"0,0-1 0,1 0 0,-1 1 0,0-1 0,1 0 0,-1 0 0,1 0 0,-1-1 0,1 1 0,-1 0 0,1-1 0,0 1 0,0-1 0,-1 1 0,1-1 0,0 1 0,0-1 0,1 0 0,-1 1 0,-1-5 0,-12-37 0,14 41 0,0 0 0,0 0 0,0 0 0,0 0 0,0 0 0,1 0 0,-1 0 0,0 1 0,1-1 0,0 0 0,-1 0 0,1 0 0,0 1 0,0-1 0,0 0 0,0 1 0,0-1 0,0 1 0,0-1 0,1 1 0,-1 0 0,1-1 0,-1 1 0,1 0 0,-1 0 0,1 0 0,-1 0 0,1 0 0,0 0 0,0 1 0,-1-1 0,1 1 0,4-2 0,6 0 0,1-1 0,0 1 0,25 0 0,-29 2 0,452 6-23,-2 30 146,54 2-1588,-454-36-5361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2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133 101 24575,'-37'-16'0,"29"14"0,0-1 0,0 0 0,1-1 0,-1 0 0,1 0 0,-1-1 0,1 0 0,1 0 0,-1-1 0,-10-11 0,16 16 0,1 1 0,-1-1 0,1 1 0,0-1 0,-1 1 0,1-1 0,0 1 0,-1-1 0,1 0 0,0 1 0,0-1 0,0 0 0,0 1 0,-1-1 0,1 0 0,0 1 0,0-1 0,0 0 0,0 1 0,1-1 0,-1 1 0,0-1 0,0 0 0,0 1 0,0-1 0,1 0 0,-1 1 0,0-1 0,1 1 0,-1-1 0,0 1 0,1-1 0,-1 0 0,1 1 0,-1 0 0,0-1 0,1 1 0,-1-1 0,1 1 0,0 0 0,-1-1 0,1 1 0,-1 0 0,1-1 0,0 1 0,-1 0 0,1 0 0,-1 0 0,1-1 0,0 1 0,-1 0 0,1 0 0,0 0 0,0 0 0,39-1 0,-14 5 0,-1 0 0,1 2 0,-1 0 0,-1 2 0,43 20 0,-54-23 0,-1 2 0,0 0 0,0 0 0,-1 1 0,0 0 0,-1 1 0,1 0 0,-2 1 0,1 0 0,-2 0 0,1 1 0,11 19 0,-17-23-5,0-1 0,0 1 0,-1 0 0,0 0 0,0 0 0,0 0 0,-1 0 0,0 0 0,-1 0 0,1 1 0,-1-1 0,-1 0 0,1 0 0,-1 1 0,-4 12 0,1-10 25,0 0 0,0 0 0,-1-1 0,-1 0 0,1 1 0,-2-2 0,1 1 0,-1-1 0,-13 13 0,-5-1-232,0 0 0,-1-2 0,-1 0-1,0-2 1,-1-2 0,-37 15 0,-4-3-6614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2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85 24575,'2'-3'0,"1"-1"0,-1 0 0,0 1 0,0-1 0,0 0 0,0 0 0,-1-1 0,1 1 0,-1 0 0,1-6 0,10-25 0,-12 35 0,0 1 0,0-1 0,0 0 0,0 1 0,0-1 0,0 0 0,0 0 0,1 1 0,-1-1 0,0 0 0,0 0 0,0 0 0,0 1 0,0-1 0,1 0 0,-1 0 0,0 0 0,0 1 0,0-1 0,1 0 0,-1 0 0,0 0 0,0 0 0,1 0 0,-1 1 0,0-1 0,0 0 0,1 0 0,-1 0 0,0 0 0,0 0 0,1 0 0,-1 0 0,0 0 0,1 0 0,-1 0 0,0 0 0,0 0 0,1 0 0,-1 0 0,0 0 0,0-1 0,1 1 0,-1 0 0,0 0 0,0 0 0,1 0 0,-1 0 0,0-1 0,0 1 0,0 0 0,1 0 0,-1 0 0,0-1 0,0 1 0,0 0 0,0 0 0,1 0 0,-1-1 0,0 1 0,0 0 0,0 0 0,0-1 0,0 1 0,0 0 0,0-1 0,0 1 0,0 0 0,4 23 0,0 38 0,-4 0 0,-9 84 0,-30 124 0,31-222 0,-63 326 0,-136 411 0,183-710 0,9-33 0,2 1 0,2 1 0,-8 57 0,19-98 0,0-1 0,-1 1 0,1-1 0,0 1 0,0-1 0,0 1 0,0-1 0,0 1 0,0-1 0,1 1 0,-1-1 0,0 1 0,1-1 0,-1 1 0,1-1 0,0 0 0,-1 1 0,1-1 0,0 0 0,0 1 0,0-1 0,0 0 0,0 0 0,0 0 0,0 0 0,0 0 0,1 0 0,-1 0 0,0 0 0,0 0 0,1-1 0,-1 1 0,1 0 0,-1-1 0,1 1 0,-1-1 0,1 0 0,-1 1 0,3-1 0,6 0 0,0 0 0,0-1 0,-1-1 0,1 1 0,12-5 0,-6 2 0,160-30-46,2 8-1,0 7 1,329 9 0,298 75-1326,-5 50-52,-626-88 1356,9 1-19,562 70-668,-722-96 747,-2 1 50,1-2 0,1 0-1,35-5 1,-57 4-10,0 0 0,0 0 0,1 0 0,-1-1 0,0 1 0,0 0 0,0-1 1,1 1-1,-1-1 0,0 1 0,0-1 0,0 0 0,0 1 0,0-1 0,0 0 0,0 0 0,0 0 0,0 1 0,0-1 0,1-2 0,-2 2 15,0 0-1,0 0 0,0 0 1,0 0-1,0 0 1,0 0-1,0 0 0,0 0 1,0 0-1,0 0 0,0 0 1,-1 0-1,1 0 1,0 0-1,-1 0 0,1 0 1,-1 0-1,1 0 0,-2-1 1,-4-6 216,0 0-1,-1 1 1,0 0 0,-9-7 0,9 7-270,-5-3 178,-26-24 189,-66-76 0,93 97-367,1-2 0,0 0 1,1 0-1,1 0 1,1-1-1,0 0 0,1-1 1,0 0-1,-5-27 0,8 15 7,1 1 0,1-1 0,1 0 0,1 0 0,2 1 0,1-1 0,9-33 0,70-194 0,-70 221 0,48-122 0,7 4 0,148-243 0,-213 390 0,5-5 0,-1-1 0,-1 0 0,0 0 0,5-16 0,-10 25 0,0 0 0,0 0 0,-1 0 0,1 0 0,-1 0 0,1 0 0,-1 0 0,0 0 0,0 0 0,-1 0 0,1-1 0,-1 1 0,1 0 0,-1 0 0,0 0 0,0 0 0,-1 1 0,1-1 0,0 0 0,-1 0 0,0 1 0,1-1 0,-1 1 0,-3-3 0,-10-8 0,0 0 0,-1 2 0,0 0 0,-1 0 0,0 2 0,-1 0 0,-23-8 0,-140-38 0,148 46 0,-248-58-423,-356-38-1,-295 25-1554,818 72 1936,-905-42-465,979 50 456,-2-2 71,0 2-1,0 2 1,-76 13-1,88-4-394,20-2-4094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2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45 24575,'1'-6'0,"1"0"0,0 1 0,1-1 0,-1 1 0,1-1 0,4-4 0,-3 22 0,-3 12 0,-13 108 0,-35 154 0,30-197 0,-41 220 0,52-261-1365,4-12-5461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2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311 125 24575,'114'-120'0,"-112"116"0,-12 7 0,-27 16 0,12-5 0,-13 2 0,-67 18 0,65-22 0,-63 27 0,98-38 0,1 2 0,0-1 0,0 0 0,0 1 0,0 0 0,0 0 0,0 0 0,1 0 0,-1 1 0,1-1 0,0 1 0,0 0 0,1 0 0,-1 0 0,1 0 0,0 0 0,0 1 0,0-1 0,0 1 0,-1 8 0,2-6 0,1 0 0,0 0 0,0 0 0,1 0 0,0 0 0,0 0 0,0 0 0,1 0 0,0-1 0,1 1 0,-1 0 0,1-1 0,7 11 0,114 177 0,-45-74 0,-38-64-1365,-23-38-5461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2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79 24575,'-4'-43'0,"4"41"0,-1-1 0,0 1 0,1 0 0,-1 0 0,0 0 0,0 0 0,0 0 0,-1 0 0,1 0 0,0 0 0,-1 0 0,1 0 0,-1 1 0,0-1 0,-3-2 0,4 4 0,1-1 0,-1 1 0,0 0 0,0 0 0,0 0 0,0 0 0,0 0 0,0 0 0,0 0 0,0 0 0,0 0 0,0 0 0,0 1 0,0-1 0,1 0 0,-1 0 0,0 1 0,0-1 0,0 1 0,0-1 0,1 1 0,-1-1 0,0 1 0,0 0 0,1-1 0,-1 1 0,0 0 0,1-1 0,-1 1 0,1 0 0,-1 0 0,1 0 0,0-1 0,-1 1 0,1 0 0,0 0 0,-1 1 0,-16 39 0,16-38 0,-7 26 0,0 0 0,2 1 0,2-1 0,0 1 0,2 0 0,1 1 0,1-1 0,2 0 0,7 35 0,-8-57 0,1 0 0,0 0 0,1-1 0,0 1 0,0-1 0,0 0 0,7 10 0,-8-15 0,-1 0 0,0-1 0,0 1 0,1 0 0,0-1 0,-1 1 0,1-1 0,0 0 0,-1 1 0,1-1 0,0 0 0,0 0 0,0 0 0,0 0 0,0-1 0,0 1 0,0 0 0,0-1 0,1 1 0,-1-1 0,0 0 0,0 0 0,0 0 0,0 0 0,1 0 0,-1 0 0,0-1 0,0 1 0,0-1 0,0 0 0,0 1 0,2-2 0,6-3 0,0 0 0,0-1 0,-1-1 0,0 1 0,-1-1 0,1-1 0,-1 0 0,-1 0 0,11-13 0,6-13 0,24-44 0,-23 37 0,6-14 0,-17 30 0,0 0 0,26-32 0,-29 49 0,-9 15 0,-8 19 0,-52 136 0,-41 130 0,52-118-1365,37-137-5461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2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74 24575,'3'-4'0,"1"0"0,-1 0 0,0 0 0,0 0 0,0-1 0,0 0 0,-1 1 0,4-10 0,-6 13 0,0 1 0,0-1 0,1 0 0,-1 0 0,0 0 0,0 0 0,0 1 0,0-1 0,0 0 0,0 0 0,0 0 0,0 0 0,-1 1 0,1-1 0,0 0 0,0 0 0,-1 1 0,1-1 0,-1 0 0,1 0 0,0 1 0,-1-1 0,0-1 0,-1 1 0,1 1 0,-1-1 0,1 0 0,-1 1 0,1-1 0,-1 1 0,1-1 0,-1 1 0,0 0 0,1 0 0,-1 0 0,0 0 0,1 0 0,-1 0 0,0 0 0,1 0 0,-3 1 0,-6 1 0,-1 1 0,1 1 0,0-1 0,0 2 0,0-1 0,1 1 0,-1 1 0,1 0 0,-16 13 0,-6 8 0,-33 38 0,33-31 0,2 2 0,-45 69 0,60-81 0,1 1 0,1 0 0,1 1 0,1 0 0,-12 52 0,20-67 0,0 0 0,1 1 0,0 0 0,1-1 0,1 1 0,-1-1 0,2 1 0,0-1 0,0 0 0,7 19 0,-7-24 0,0-1 0,1 0 0,-1 0 0,1 0 0,0 0 0,1-1 0,-1 1 0,1-1 0,0 0 0,0 0 0,0 0 0,0 0 0,1-1 0,0 0 0,-1 0 0,1 0 0,1 0 0,-1-1 0,0 0 0,0 0 0,1 0 0,-1-1 0,9 2 0,33-3-1365,-4-6-5461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77 24575,'-18'0'0,"-1"0"0,34 0 0,474 2 44,531-5-629,-1008 3 585,40-1 0,-1-1 0,77-14 0,-124 15 16,0 0-1,0 0 1,0 0 0,0-1 0,0 1 0,7-5 0,-10 5-47,-1 1 0,1-1 0,-1 1 0,1-1 1,-1 1-1,0-1 0,1 1 0,-1-1 0,1 1 1,-1-1-1,0 0 0,0 1 0,1-1 0,-1 0 1,0 1-1,0-1 0,0 0 0,0 1 0,0-1 1,0 0-1,0 1 0,0-1 0,0 0 0,0 0 1,0 1-1,0-1 0,0 0 0,0 1 1,-1-1-1,1 1 0,0-1 0,-1 0 0,1 1 1,0-1-1,-1 1 0,1-1 0,-1 0 0,1 1 1,-1-1-1,1 1 0,-1 0 0,1-1 0,-1 1 1,0-1-1,-18-15-6344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 24575,'-10'-1'0,"8"1"0,-1 0 0,1-1 0,0 1 0,-1 0 0,1 0 0,-1 0 0,1 0 0,0 1 0,-1-1 0,1 1 0,0-1 0,-1 1 0,1 0 0,-4 2 0,7-2 0,-1 1 0,1 0 0,-1-1 0,1 1 0,0 0 0,0-1 0,0 1 0,0-1 0,0 1 0,0-1 0,0 1 0,0-1 0,0 0 0,1 0 0,-1 1 0,0-1 0,1 0 0,1 1 0,1 1 0,13 13 0,0 1 0,-1 1 0,0 0 0,-2 1 0,0 1 0,18 37 0,-27-49 0,-2 1 0,1 0 0,-1-1 0,0 2 0,-1-1 0,0 0 0,-1 0 0,0 1 0,0-1 0,-1 1 0,0-1 0,-1 1 0,0-1 0,0 0 0,-1 1 0,0-1 0,-1 0 0,0 0 0,0 0 0,-6 8 0,-14 18-1365,-3-7-5461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82 24575,'-2'0'0,"-1"0"0,1 1 0,0-1 0,-1 0 0,1 1 0,-1-1 0,1 1 0,0 0 0,-1 0 0,1 0 0,0 0 0,0 0 0,0 1 0,0-1 0,0 0 0,0 1 0,-3 3 0,2-2 0,0 1 0,1 0 0,-1 0 0,1 0 0,0 1 0,0-1 0,0 0 0,-2 9 0,0 7 0,1 0 0,1 1 0,0 29 0,1-33 0,-2 404 0,-13 209 0,-11-411 0,12-116 0,4 0 0,4 163 0,7-264 0,0 1 0,0 0 0,1 0 0,-1 0 0,1 0 0,-1 0 0,1 0 0,0-1 0,0 1 0,0 0 0,0-1 0,1 1 0,-1-1 0,1 1 0,0-1 0,0 0 0,-1 1 0,1-1 0,1 0 0,-1 0 0,0 0 0,0-1 0,4 3 0,0-2 0,-1 0 0,0-1 0,0 0 0,1 0 0,-1 0 0,1-1 0,-1 1 0,1-1 0,-1-1 0,0 1 0,11-3 0,138-35 0,-25 4 0,129-10-396,1 11-1,1 11 1,263 13-1,782 89-361,-1070-60 977,-57-4-219,375 15 0,-532-32 10,53-3-31,-69 3 32,1 0 1,-1 0-1,1-1 1,-1 1-1,0-1 1,0 0-1,0-1 1,0 1-1,0-1 1,6-4 0,-10 6 22,0 0 0,0 0 1,0 0-1,0 0 0,-1 0 1,1-1-1,0 1 1,0 0-1,-1 0 0,1-1 1,0 1-1,-1 0 0,0-1 1,1 1-1,-1 0 1,0-1-1,1 1 0,-1-1 1,0 1-1,0-1 0,0 1 1,0 0-1,-1-1 1,1 1-1,0-1 0,-1 1 1,1-1-1,-1 1 0,1 0 1,-1 0-1,1-1 1,-1 1-1,0 0 0,-1-2 1,-4-6 153,-1 2 0,1-1 0,-1 0 0,-8-5 0,1 0-322,8 6 134,1 0 0,-1 0 0,1-1 0,1 0 0,-1 0 0,1 0 0,0 0 0,1-1 0,0 1 0,1-1 0,-1 0 0,0-11 0,0-12 0,1 0 0,3-39 0,-2-20 0,-15-333 0,18 302 0,27-180 0,-26 279 0,3-6 0,-2-1 0,-2 0 0,-1-47 0,-1 68 0,-1 1 0,-1-1 0,1 1 0,-1 0 0,-1-1 0,0 1 0,0 0 0,0 1 0,-1-1 0,0 1 0,-1-1 0,1 1 0,-2 0 0,1 1 0,-1-1 0,0 1 0,-8-7 0,3 5 0,-2-1 0,1 2 0,-1-1 0,-1 2 0,1 0 0,-1 0 0,-18-4 0,-105-17 0,97 21 0,-588-85-615,256 40 337,-487-57 255,-5 59-1,780 49 211,-1 4-1,1 4 0,0 3 1,-98 26-1,78-11-1543,76-18-5469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0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230 108 24575,'0'-2'0,"1"1"0,-1-1 0,-1 0 0,1 0 0,0 0 0,0 0 0,-1 0 0,1 1 0,-1-1 0,0 0 0,1 0 0,-1 1 0,0-1 0,0 0 0,0 1 0,0-1 0,0 1 0,-1-1 0,1 1 0,0 0 0,-1-1 0,1 1 0,-1 0 0,1 0 0,-1 0 0,0 0 0,1 0 0,-1 0 0,0 1 0,0-1 0,1 1 0,-1-1 0,0 1 0,0-1 0,0 1 0,0 0 0,0 0 0,1 0 0,-4 1 0,-2-1 0,0 1 0,0 0 0,1 0 0,-1 1 0,1 0 0,-1 0 0,1 0 0,0 1 0,0 0 0,-6 4 0,3-1 0,1 1 0,0-1 0,1 2 0,-1-1 0,2 1 0,-1 0 0,1 1 0,0-1 0,1 1 0,-1 1 0,2-1 0,0 1 0,0-1 0,0 1 0,2 0 0,-1 0 0,-2 21 0,4-22 0,1-1 0,0 0 0,0 1 0,0-1 0,1 1 0,1-1 0,-1 0 0,1 0 0,1 0 0,0 0 0,0 0 0,0 0 0,1-1 0,0 1 0,0-1 0,1 0 0,0 0 0,0-1 0,1 1 0,0-1 0,0 0 0,10 7 0,-3-5 0,1-1 0,-1 0 0,1-1 0,0 0 0,1-1 0,-1-1 0,1 0 0,0-1 0,0-1 0,0 0 0,0-1 0,0-1 0,30-3 0,-25 1 0,0-1 0,0-1 0,-1-1 0,1 0 0,-1-2 0,-1 0 0,1-1 0,-1-1 0,-1-1 0,19-12 0,-29 17 0,0-1 0,0 0 0,-1-1 0,1 0 0,-1 0 0,-1 0 0,1 0 0,-1-1 0,-1 0 0,0 0 0,0-1 0,0 1 0,-1-1 0,0 1 0,-1-1 0,0 0 0,0 0 0,0-12 0,-1 9 0,-1 0 0,-1 0 0,0 0 0,-1 0 0,0 0 0,-1 1 0,0-1 0,-1 1 0,0-1 0,-1 1 0,0 0 0,-1 1 0,-10-15 0,11 18 9,0 2 1,0-1-1,0 0 0,-1 1 0,0 0 1,0 0-1,0 1 0,-1 0 0,0 0 0,1 0 1,-1 1-1,-14-5 0,10 5-195,-1 0 1,0 1-1,0 0 0,0 1 1,-1 0-1,1 0 1,-15 3-1,-13 3-6640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79 450 24575,'3'0'0,"0"-1"0,-1 0 0,1 0 0,-1 0 0,1 0 0,-1-1 0,1 1 0,-1-1 0,0 1 0,4-4 0,-4 3 0,0 0 0,-1 1 0,1-1 0,0 1 0,1 0 0,-1 0 0,0 0 0,0 0 0,0 0 0,4-1 0,-6 2 0,1 0 0,-1 0 0,0 0 0,1 0 0,-1 0 0,1 1 0,-1-1 0,0 0 0,1 0 0,-1 0 0,0 0 0,1 1 0,-1-1 0,0 0 0,1 0 0,-1 1 0,0-1 0,1 0 0,-1 1 0,0-1 0,0 0 0,1 1 0,-1-1 0,0 0 0,0 1 0,0-1 0,4 23 0,-6 7 0,-1-1 0,-1 1 0,-14 51 0,1-5 0,-33 236 0,49-304 0,-7 17 0,8-24 0,0-1 0,0 0 0,-1 0 0,1 0 0,0 0 0,0 0 0,-1 0 0,1 1 0,0-1 0,0 0 0,-1 0 0,1 0 0,0 0 0,0 0 0,-1 0 0,1 0 0,0 0 0,0 0 0,-1 0 0,1 0 0,0 0 0,0 0 0,-1 0 0,1 0 0,0 0 0,0-1 0,-1 1 0,1 0 0,0 0 0,0 0 0,0 0 0,-1 0 0,1 0 0,0-1 0,0 1 0,0 0 0,0 0 0,-1 0 0,1-1 0,0 1 0,0 0 0,0 0 0,0-1 0,-1 1 0,-1-5 0,-1-1 0,1 1 0,0-1 0,0 1 0,0-1 0,-1-7 0,-5-42 0,1 0 0,3-109 0,25-112 0,-17 239 0,19-137 0,-19 153 0,2 1 0,0-1 0,0 1 0,2 0 0,20-37 0,-24 52 0,-1-1 0,1 2 0,-1-1 0,1 0 0,1 1 0,-1 0 0,1 0 0,-1 0 0,1 0 0,0 1 0,1 0 0,-1 0 0,0 0 0,1 0 0,5-1 0,-3 2 0,0 1 0,0 0 0,0 0 0,0 0 0,0 1 0,-1 0 0,1 1 0,0-1 0,0 2 0,11 2 0,-3 1 0,0 0 0,0 2 0,-1 0 0,0 1 0,0 0 0,-1 1 0,0 1 0,0 0 0,-1 1 0,12 13 0,-16-15 0,-1 0 0,0 0 0,-1 1 0,0 1 0,-1-1 0,0 1 0,-1 0 0,0 0 0,-1 1 0,0 0 0,0-1 0,-1 1 0,-1 0 0,0 1 0,-1-1 0,0 18 0,-2-17 0,0 0 0,-1 0 0,-1 0 0,0 0 0,-1 0 0,0-1 0,-1 0 0,-1 0 0,1 0 0,-2 0 0,0-1 0,0 0 0,-1-1 0,0 0 0,-13 13 0,-1-2 0,-2-1 0,0-1 0,-1-1 0,-44 23 0,-118 43 0,186-84 0,-5 2 0,-1 1 0,1 0 0,0 0 0,0 0 0,-6 5 0,11-7 0,1-1 0,-1 1 0,0 0 0,0-1 0,1 1 0,-1 0 0,0-1 0,1 1 0,-1 0 0,1 0 0,-1 0 0,1 0 0,-1 0 0,1 0 0,0 0 0,-1 0 0,1 0 0,0 0 0,0 0 0,0 0 0,0 0 0,0 0 0,0 0 0,0 0 0,0 0 0,0 0 0,0 0 0,0 0 0,1 0 0,-1 0 0,0-1 0,1 1 0,-1 0 0,1 0 0,-1 0 0,1 0 0,-1 0 0,1-1 0,0 1 0,-1 0 0,1 0 0,1 0 0,27 27 0,2-1 0,67 44 0,-58-43 0,9 8 0,95 61 0,-110-81-1365,-4-5-5461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56 354 24575,'-22'-16'0,"19"14"0,0 0 0,-1 0 0,1-1 0,1 1 0,-1-1 0,0 1 0,-3-5 0,8 3 0,9 3 0,19 5 0,-24-2 0,25 2 0,0-1 0,0-1 0,46-4 0,-68 2 0,-1-1 0,1 0 0,-1-1 0,1 1 0,-1-2 0,0 1 0,0-1 0,0-1 0,0 1 0,0-1 0,-1-1 0,0 1 0,1-1 0,-2 0 0,1-1 0,-1 0 0,10-10 0,-14 12 0,0 0 0,0 0 0,0 1 0,0-1 0,-1 0 0,0-1 0,0 1 0,0 0 0,0 0 0,0-1 0,-1 1 0,0 0 0,0-1 0,0 1 0,0 0 0,-1 0 0,0-1 0,0 1 0,0 0 0,0 0 0,0 0 0,-1 0 0,0 0 0,0 0 0,0 0 0,0 1 0,-4-5 0,-4-6 0,-1 0 0,-1 1 0,0 0 0,-1 1 0,-17-13 0,23 20 0,1 0 0,-1 1 0,0-1 0,0 1 0,0 1 0,0 0 0,-1 0 0,1 0 0,-1 1 0,0 0 0,-12-2 0,15 4 0,0 0 0,1 0 0,-1 1 0,0-1 0,0 1 0,1 0 0,-1 0 0,0 0 0,1 1 0,-1 0 0,1 0 0,0 0 0,-1 0 0,1 1 0,0 0 0,0-1 0,1 1 0,-1 1 0,1-1 0,-5 5 0,-1 4 0,0 1 0,1-1 0,0 1 0,1 1 0,0-1 0,1 1 0,1 0 0,-7 28 0,7-14 0,0-1 0,2 1 0,1 53 0,2-72 0,1 0 0,0 0 0,0 0 0,1 0 0,0 0 0,1 0 0,0 0 0,0-1 0,1 1 0,0-1 0,0 0 0,1 0 0,0-1 0,0 1 0,1-1 0,0 0 0,0-1 0,9 8 0,-3-6 0,0 1 0,1-2 0,0 1 0,0-2 0,0 0 0,1 0 0,0-1 0,0-1 0,1 0 0,22 2 0,3-2 0,-1-2 0,1-2 0,0-1 0,-1-3 0,1 0 0,-1-3 0,0-1 0,-1-2 0,0-2 0,71-32 0,-96 37 0,0 1 0,0-2 0,-1 0 0,-1 0 0,1-1 0,-1 0 0,-1-1 0,0 0 0,0-1 0,11-16 0,-16 18 0,0 0 0,0 0 0,-1 0 0,0 0 0,-1-1 0,0 1 0,-1-1 0,0 0 0,0 0 0,-1 0 0,0 0 0,-1 0 0,0 0 0,0 0 0,-4-16 0,2 14 0,-1 1 0,0 0 0,-1 0 0,0 0 0,-1 0 0,0 0 0,-1 1 0,0 0 0,-10-13 0,13 19 0,0 1 0,0-1 0,0 1 0,0 0 0,-1 0 0,1 0 0,-1 0 0,0 0 0,0 1 0,0 0 0,0 0 0,0 0 0,-1 0 0,1 1 0,-1-1 0,1 1 0,-1 0 0,1 0 0,-1 1 0,0 0 0,1 0 0,-1 0 0,0 0 0,1 0 0,-1 1 0,-4 1 0,-4 3 0,1 0 0,-1 1 0,1 0 0,1 1 0,-1 1 0,1 0 0,1 0 0,-1 1 0,1 0 0,1 1 0,0 0 0,0 0 0,-10 17 0,6-7 0,1 1 0,0 0 0,2 1 0,0 0 0,2 1 0,-11 40 0,17-52 0,0 1 0,0 0 0,1 0 0,1 0 0,0 0 0,0 0 0,3 13 0,-3-22 0,1-1 0,-1 1 0,1 0 0,0-1 0,0 1 0,0-1 0,0 1 0,0-1 0,0 0 0,1 1 0,-1-1 0,1 0 0,0 0 0,0 0 0,-1 0 0,1 0 0,0 0 0,1-1 0,-1 1 0,0-1 0,0 1 0,1-1 0,-1 0 0,1 0 0,-1 0 0,1 0 0,0 0 0,-1-1 0,1 1 0,0-1 0,-1 1 0,1-1 0,0 0 0,-1 0 0,1-1 0,5 0 0,4-1 0,-1-1 0,1 0 0,-1 0 0,1-1 0,-1-1 0,-1 0 0,1 0 0,-1-1 0,16-12 0,5-7 0,43-45 0,4-3 0,-78 72 0,1 1 0,-1 0 0,0 0 0,0-1 0,0 1 0,1 0 0,-1-1 0,0 1 0,0 0 0,1 0 0,-1 0 0,0-1 0,1 1 0,-1 0 0,0 0 0,1 0 0,-1 0 0,0 0 0,1-1 0,-1 1 0,0 0 0,1 0 0,-1 0 0,0 0 0,1 0 0,-1 0 0,0 0 0,1 0 0,-1 0 0,0 0 0,1 0 0,-1 1 0,0-1 0,1 0 0,-1 0 0,0 0 0,1 0 0,0 1 0,-1 15 0,-13 30 0,12-41 0,-2 4 0,-58 217 0,56-203 0,2 0 0,1 0 0,0 0 0,2 0 0,0 0 0,2 0 0,1 0 0,5 25 0,-4-36-273,0 0 0,1 0 0,0-1 0,13 21 0,2-3-6553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24575,'4'0'0,"-2"0"0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89 248 24575,'-9'0'0,"1"0"0,-1 0 0,0-1 0,0 0 0,1-1 0,-1 0 0,1 0 0,-12-6 0,21 8 0,-1-1 0,1 1 0,-1-1 0,1 1 0,-1-1 0,1 1 0,0-1 0,0 1 0,-1 0 0,1-1 0,0 1 0,-1 0 0,1 0 0,0-1 0,0 1 0,-1 0 0,1 0 0,0 0 0,0 0 0,0 0 0,-1 0 0,2 0 0,29-4 0,1132-166 0,-989 132-1365,-115 25-5461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66 24575,'-6'-16'0,"-4"-16"0,10 31 0,0 0 0,0 1 0,0-1 0,0 1 0,0-1 0,0 0 0,0 1 0,0-1 0,0 0 0,0 1 0,0-1 0,1 1 0,-1-1 0,0 0 0,1 1 0,-1-1 0,0 1 0,1-1 0,-1 1 0,0-1 0,1 1 0,-1-1 0,1 1 0,-1 0 0,1-1 0,-1 1 0,1 0 0,-1-1 0,1 1 0,-1 0 0,1-1 0,0 1 0,-1 0 0,1 0 0,-1 0 0,1 0 0,0 0 0,-1-1 0,1 1 0,0 0 0,-1 1 0,1-1 0,1 0 0,3 1 0,1 1 0,-1 0 0,0 1 0,1-1 0,-1 1 0,0 0 0,0 0 0,-1 0 0,1 1 0,-1 0 0,1 0 0,5 7 0,0-2 0,4 5 11,0 1 0,-1 1 0,0 0 0,-1 0 0,-1 1 0,-1 0-1,0 1 1,-1 1 0,-1-1 0,9 33 0,-13-37-104,-1 0 0,-1 0 1,0 0-1,-1 0 0,0 1 0,-1-1 0,-1 0 0,0 1 1,-1-1-1,0 0 0,-1 0 0,-1 0 0,0 0 1,-1-1-1,-11 22 0,-5-1-6733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56 655 24575,'-9'-10'0,"8"8"0,-1 0 0,1 1 0,-1-1 0,0 0 0,0 1 0,1-1 0,-1 1 0,0 0 0,-4-2 0,-3 6 0,2 16 0,2 12 0,2 1 0,1-1 0,3 41 0,0-21 0,31 637 0,35-261 0,-39-294 0,53 152 0,-77-272 0,1 0 0,0 1 0,1-2 0,1 1 0,0-1 0,11 14 0,-14-21 0,0-1 0,0 0 0,0 0 0,0-1 0,1 1 0,0-1 0,0 0 0,0 0 0,0 0 0,0-1 0,0 1 0,1-1 0,-1-1 0,1 1 0,0-1 0,-1 0 0,12 0 0,8-2 0,-1-1 0,1-1 0,-1-1 0,41-13 0,-6 2 0,1183-193-2780,11 91 0,-178 48 1888,-462 32 525,-554 33 441,35-1 563,99-19 1,-146 10 191,-31 2 255,-15 11-1044,-1 1 0,0-1 0,0 0 0,0 1 0,0-1 1,0 1-1,1-1 0,-1 0 0,0 1 0,0-1 0,-1 1 1,1-1-1,0 0 0,0 1 0,0-1 0,0 1 1,0-1-1,-1 0 0,1 1 0,0-1 0,0 1 0,-1-1 1,1 1-1,0-1 0,-1 1 0,1-1 0,-1 1 0,1 0 1,-1-1-1,-6-6 224,-1 2 0,1-1 1,-1 1-1,0 0 0,0 1 1,-12-5-1,-60-20 235,39 16-496,19 5-3,1 0 0,0-1 0,-32-20 0,45 23 0,0 0 0,0 0 0,0-1 0,1 0 0,0 0 0,1-1 0,0 0 0,0 0 0,0-1 0,-7-15 0,-1-10 0,1 0 0,2-1 0,1 0 0,-8-66 0,-3-150 0,17-293 0,4 141 0,-1 376 0,1-11 0,-11-74 0,10 103 0,-1 0 0,0 0 0,0 1 0,-1-1 0,0 1 0,-1 0 0,1 0 0,-2 0 0,1 0 0,-1 1 0,0 0 0,-1 0 0,0 0 0,-6-6 0,6 9 0,0 0 0,0 1 0,-1 0 0,1 0 0,0 0 0,-1 1 0,0 0 0,0 0 0,1 0 0,-1 1 0,0 0 0,0 1 0,0 0 0,-9 0 0,-13 2 0,0 2 0,-32 7 0,34-6 0,-1196 191-2487,-2-43 265,174-24 398,1002-122 1761,-215 31-461,186-23 1056,-95 30 0,170-44-570,-13 4 495,0 1 1,-21 11-1,33-15-287,0 0 0,1 1-1,-1-1 1,0 1 0,1 0 0,-1 1 0,1-1-1,0 0 1,0 1 0,1 0 0,-1-1 0,-4 9-1,2 2-5845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622 104 24575,'0'-2'0,"1"-1"0,-1 1 0,1 0 0,-1-1 0,1 1 0,0 0 0,0 0 0,0-1 0,1-1 0,-1 3 0,0-1 0,-1 1 0,1 0 0,0-1 0,-1 1 0,1 0 0,-1-1 0,1 1 0,-1-1 0,0 1 0,1-1 0,-1 1 0,0-1 0,0 1 0,0-1 0,0 1 0,-1-1 0,1 1 0,0-1 0,-1 1 0,1-1 0,-1 1 0,1-1 0,-1 1 0,0 0 0,1-1 0,-2 0 0,-1-2 0,0 1 0,0 0 0,0 0 0,-1 1 0,1-1 0,-1 1 0,0-1 0,0 1 0,1 0 0,-1 1 0,-1-1 0,1 1 0,0-1 0,0 1 0,0 0 0,-1 1 0,-4-1 0,-7 0 0,0 0 0,1 1 0,-24 3 0,17 0 0,-1 1 0,1 0 0,0 2 0,0 1 0,0 0 0,1 2 0,0 1 0,1 0 0,0 1 0,1 1 0,0 1 0,0 1 0,2 1 0,0 0 0,1 1 0,0 1 0,1 0 0,1 1 0,1 1 0,0 0 0,2 1 0,0 0 0,1 1 0,1 0 0,1 0 0,1 1 0,1 0 0,-6 42 0,11-53 0,-1 1 0,2-1 0,0 1 0,0-1 0,1 1 0,0-1 0,1 0 0,1 0 0,0 0 0,0 0 0,1 0 0,0 0 0,1-1 0,0 0 0,1 0 0,0 0 0,0 0 0,1-1 0,0 0 0,1-1 0,0 0 0,1 0 0,-1-1 0,1 1 0,1-2 0,-1 0 0,1 0 0,0 0 0,1-1 0,17 5 0,-4-3 12,0-1 0,0-1 0,1-1 0,-1-1 0,1-1 0,0-1 0,0-2 0,0 0 0,24-6 0,-14 1-260,0-2 1,-1-1-1,-1-1 1,1-3-1,53-27 1,-30 8-6579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542 130 24575,'0'-10'0,"0"1"0,0 0 0,-1-1 0,-1 1 0,1 0 0,-1 0 0,-4-11 0,4 17 0,1 0 0,-1 0 0,0 1 0,0-1 0,0 0 0,0 1 0,0-1 0,0 1 0,-1 0 0,1 0 0,-1 0 0,1 0 0,-1 0 0,0 1 0,0-1 0,0 1 0,0 0 0,0 0 0,0 0 0,0 0 0,0 0 0,-1 1 0,1-1 0,-5 1 0,-6 0 0,0 0 0,0 1 0,1 1 0,-1 0 0,0 1 0,1 1 0,-1 0 0,-22 10 0,-2 4 0,-58 36 0,95-53 0,-97 66 0,90-60 0,-1 0 0,1 1 0,0-1 0,1 2 0,-1-1 0,2 1 0,-1 0 0,-7 15 0,13-21 0,0-1 0,0 1 0,0 0 0,1-1 0,-1 1 0,0 0 0,1-1 0,0 1 0,0 0 0,0 0 0,0-1 0,0 1 0,0 0 0,1-1 0,-1 1 0,1 0 0,0-1 0,1 4 0,0-2 0,0-1 0,1 1 0,-1 0 0,1-1 0,0 1 0,0-1 0,0 0 0,1 0 0,-1 0 0,5 2 0,8 5 0,0-1 0,1-1 0,0-1 0,21 6 0,-35-12 0,73 21 0,124 18 0,43 12 0,-234-49 0,1 0 0,0 1 0,-1 0 0,0 1 0,0 0 0,0 1 0,13 10 0,-20-15 0,0 1 0,0 0 0,0 0 0,0 0 0,0 0 0,-1 0 0,1 0 0,-1 0 0,1 1 0,-1-1 0,0 0 0,0 1 0,0-1 0,0 1 0,0 0 0,-1-1 0,1 1 0,-1 0 0,0-1 0,0 1 0,0 0 0,0-1 0,0 1 0,0 0 0,-1-1 0,1 1 0,-1-1 0,0 1 0,0 0 0,0-1 0,0 1 0,0-1 0,0 0 0,-2 3 0,-2 1 0,-1 0 0,0 0 0,1 0 0,-2-1 0,1 0 0,-1 0 0,1 0 0,-1-1 0,-1 0 0,1 0 0,0-1 0,-9 3 0,-10 2 0,0 0 0,-34 5 0,13-6-273,0-2 0,0-1 0,0-3 0,-72-7 0,77-1-6553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153 172 24575,'-40'-1'0,"27"-1"0,-1 2 0,1 0 0,-1 0 0,1 1 0,-26 6 0,38-7 0,1 0 0,0 0 0,0 0 0,-1 0 0,1 0 0,0 0 0,0 0 0,-1 0 0,1 0 0,0 0 0,0 0 0,-1 0 0,1 0 0,0 0 0,0 0 0,0 1 0,-1-1 0,1 0 0,0 0 0,0 0 0,0 0 0,0 1 0,-1-1 0,1 0 0,0 0 0,0 0 0,0 1 0,0-1 0,0 0 0,0 0 0,-1 0 0,1 1 0,0-1 0,0 0 0,0 0 0,0 1 0,0-1 0,0 1 0,10 3 0,19 2 0,94 2 0,139-9 0,124-27 0,247-54 0,-613 79 0,0-1 0,0 0 0,-1-2 0,23-9 0,-40 14 10,1 0 0,-1-1 0,0 1 0,0 0 0,0-1 0,0 1 0,-1-1 0,1 1 0,0-1 0,-1 0-1,3-3 1,-3 4-59,-1 0-1,0 0 1,1 1-1,-1-1 1,0 0 0,0 0-1,0 0 1,0 0-1,0 0 1,0 0-1,0 0 1,0 1-1,0-1 1,0 0-1,0 0 1,0 0-1,-1 0 1,1 0-1,0 0 1,-1 1-1,1-1 1,0 0-1,-1 0 1,1 1-1,-1-1 1,1 0-1,-1 0 1,0 1-1,0-2 1,-13-9-6777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24 24575,'-9'-4'0,"-1"0"0,0 1 0,0 0 0,-19-3 0,10 2 0,310 79 0,-234-55 0,96 48 0,-135-58 0,0 1 0,0 0 0,-1 1 0,-1 1 0,0 1 0,0 0 0,-2 1 0,24 30 0,-34-39 0,0 1 0,0-1 0,0 1 0,-1 0 0,0 0 0,0 0 0,-1 0 0,0 1 0,-1-1 0,1 1 0,-1-1 0,-1 1 0,1-1 0,-1 1 0,-1 0 0,1-1 0,-1 1 0,-2 7 0,-1-3 0,0-1 0,-1 1 0,0-1 0,-1 0 0,0 0 0,-1 0 0,0-1 0,-1 0 0,0 0 0,-11 10 0,-2-1-341,0 0 0,-1-1-1,-44 26 1,27-22-6485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0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318 107 24575,'-17'1'0,"0"0"0,0 1 0,1 1 0,-1 1 0,1 0 0,0 1 0,0 1 0,1 0 0,-1 1 0,1 1 0,1 0 0,0 1 0,0 1 0,0 0 0,2 1 0,-21 21 0,29-26 0,-1-1 0,1 1 0,1 1 0,-1-1 0,1 0 0,0 1 0,0 0 0,1-1 0,0 1 0,0 0 0,1 0 0,0 0 0,0 1 0,1-1 0,0 0 0,0 9 0,1-10 0,0-1 0,0 1 0,0 0 0,1 0 0,0-1 0,0 1 0,0-1 0,1 1 0,0-1 0,0 0 0,0 0 0,1 0 0,-1-1 0,1 1 0,0-1 0,1 0 0,-1 0 0,1 0 0,8 5 0,-4-4 0,0-1 0,0 0 0,1-1 0,-1 0 0,1 0 0,0-1 0,0 0 0,0 0 0,0-1 0,0-1 0,0 0 0,0 0 0,1-1 0,-1 0 0,0-1 0,-1 0 0,1-1 0,0 0 0,-1 0 0,1-1 0,-1 0 0,13-9 0,-11 7 0,0-1 0,-1 0 0,0-1 0,0 0 0,0 0 0,-1-1 0,-1-1 0,0 1 0,0-2 0,-1 1 0,0-1 0,-1 0 0,0 0 0,0 0 0,-2-1 0,1 0 0,4-20 0,-8 23 0,1 0 0,-1 0 0,-1-1 0,1 1 0,-2 0 0,1-1 0,-1 1 0,-1 0 0,1 0 0,-2 0 0,1 0 0,-1 0 0,-1 0 0,1 1 0,-2-1 0,1 1 0,-1 0 0,0 0 0,-1 1 0,1 0 0,-2 0 0,1 0 0,-1 0 0,0 1 0,0 0 0,-1 1 0,1 0 0,-1 0 0,-1 0 0,1 1 0,0 1 0,-1-1 0,0 1 0,0 1 0,0-1 0,0 2 0,-18-2 0,19 2 20,1 1 0,-1 0 0,0 1 0,1 0 0,-9 2 0,13-3-103,1 1 1,-1-1-1,1 1 1,-1 0-1,1 0 1,-1 1-1,1-1 1,0 0-1,-1 1 1,1-1-1,0 1 1,0 0-1,0 0 1,0-1-1,1 1 1,-1 1-1,-2 2 1,-1 11-6744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50 183 24575,'-15'-20'0,"14"17"0,0 1 0,-1-1 0,1 1 0,-1 0 0,0 0 0,1 0 0,-1 0 0,0 0 0,0 0 0,0 0 0,-4-2 0,5 4 0,1 0 0,-1 1 0,1-1 0,-1 0 0,1 0 0,-1 0 0,1 1 0,-1-1 0,1 0 0,0 0 0,-1 1 0,1-1 0,-1 1 0,1-1 0,0 0 0,-1 1 0,1-1 0,0 1 0,-1-1 0,1 1 0,0-1 0,-1 0 0,1 1 0,0 0 0,0-1 0,0 1 0,0-1 0,0 1 0,0-1 0,-1 1 0,1-1 0,0 1 0,0-1 0,0 1 0,1-1 0,-1 1 0,0-1 0,0 1 0,0 0 0,1 25 0,79 777 0,-51-486 0,-24-270 0,50 398 0,-53-434 0,0-1 0,0 0 0,1 0 0,1 0 0,6 15 0,-8-23 0,-1 1 0,1 0 0,0-1 0,0 0 0,0 1 0,0-1 0,1 0 0,-1 0 0,1-1 0,-1 1 0,1 0 0,-1-1 0,1 1 0,0-1 0,0 0 0,0 0 0,0 0 0,0 0 0,0-1 0,0 1 0,0-1 0,0 0 0,3 0 0,271-12 0,-110 1 0,1049-2-2838,-838 15 2400,1856-1-3265,-2171-1 3644,24 1 1050,102-13-1,-141 1 495,-30-1-647,-17 12-793,-1 0-1,0-1 1,1 1 0,-1-1-1,0 1 1,0-1-1,0 0 1,1 1 0,-1-1-1,0 1 1,0-1 0,0 1-1,0-1 1,0 1 0,0-1-1,0 0 1,0 1-1,0-1 1,0 1 0,0-1-1,0 1 1,-1-1 0,1 1-1,0-1 1,0 1-1,-1-1 1,1 1 0,0-1-1,-1 1 1,1-1 0,-1 0-1,-9-8 126,0 1 0,0-1 0,-1 2 0,-1-1 0,1 2-1,-1 0 1,-24-9 0,12 4-223,-27-12 53,28 14 0,2 0 0,-1-2 0,1 0 0,1-1 0,0-1 0,-34-30 0,49 37 0,1 1 0,0-1 0,0 0 0,1 0 0,0 0 0,0 0 0,0 0 0,1-1 0,0 1 0,0-1 0,0 0 0,0-11 0,0-9 0,1 1 0,3-28 0,0 17 0,15-339 0,-2-338 0,-16 696 0,0 0 0,-1 0 0,-1 0 0,-1 0 0,-7-21 0,8 32 0,1 1 0,-2-1 0,1 1 0,-1 0 0,1 0 0,-2 0 0,1 0 0,-1 1 0,0-1 0,0 1 0,0 1 0,0-1 0,-1 1 0,0 0 0,0 0 0,-9-4 0,-9-2 0,-1 1 0,1 2 0,-2 0 0,1 2 0,-36-4 0,-135 0 0,154 8 0,-813 19-398,0 44-1106,398-23 1273,-1018 108-214,1341-124-491,95-14-3741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24575,'5'4'0,"5"2"0,1 4 0,4 5 0,-2 8 0,2 10 0,3 8 0,-1 5 0,0 9 0,-3 7 0,1 7 0,-2 1 0,1 1 0,-2-2 0,-3-4 0,2-10 0,-2-4 0,-2-11-8191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129 419 24575,'-26'-38'0,"5"7"0,-33-63 0,49 84 0,1-1 0,0 0 0,0 0 0,1 0 0,1-1 0,0 1 0,0 0 0,1-1 0,1 0 0,1-16 0,-1 23 0,1 0 0,0 0 0,0 0 0,0 1 0,0-1 0,1 0 0,0 1 0,0-1 0,0 1 0,1 0 0,0-1 0,-1 1 0,1 1 0,1-1 0,5-6 0,-4 6 0,1 0 0,0 0 0,0 1 0,0 0 0,0 0 0,1 0 0,-1 0 0,1 1 0,13-2 0,5 1 0,-1 1 0,0 1 0,1 1 0,-1 2 0,31 5 0,-20-2 0,1 3 0,-1 0 0,-1 3 0,0 0 0,0 3 0,-1 0 0,31 20 0,-49-25 0,0 0 0,0 2 0,-1-1 0,0 2 0,-1 0 0,-1 0 0,0 2 0,0-1 0,-1 1 0,-1 1 0,0 0 0,-1 0 0,-1 1 0,-1 0 0,0 1 0,5 18 0,-9-25 0,-1 0 0,-1 0 0,0 1 0,0-1 0,-1 1 0,0-1 0,-1 1 0,0-1 0,0 0 0,-2 1 0,1-1 0,-1 0 0,0 0 0,-6 11 0,2-8 0,-1 0 0,0-1 0,0 0 0,-2-1 0,1 0 0,-1 0 0,-1-1 0,0 0 0,-16 11 0,6-7 0,0-1 0,-1-1 0,-1-1 0,0-1 0,0 0 0,0-2 0,-1-1 0,-1-1 0,1-2 0,-1 0 0,-43 1 0,56-5-114,-1 0 1,1-1-1,0-1 0,0 0 0,0-1 1,0 0-1,1-1 0,-1 0 0,1-1 1,0 0-1,-18-11 0,-4-11-6712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24575,'4'0'0,"-1"0"0,1 1 0,-1 0 0,1-1 0,-1 1 0,1 0 0,-1 1 0,0-1 0,0 0 0,0 1 0,0 0 0,0 0 0,0 0 0,0 0 0,0 0 0,-1 1 0,1-1 0,-1 1 0,0-1 0,1 1 0,-1 0 0,-1 0 0,1 0 0,2 6 0,3 6 0,-1 1 0,-1 0 0,6 32 0,-8-36 0,109 465-1365,-104-443-5461</inkml:trace>
  <inkml:trace contextRef="#ctx0" brushRef="#br0" timeOffset="1">207 55 24575,'0'-4'0,"-4"-6"0,-2-6 0,-4 0 0,0 8 0,1 8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3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82 24575,'3'1'0,"1"-1"0,-1-1 0,0 1 0,0 0 0,0-1 0,1 1 0,-1-1 0,0 0 0,0 0 0,0 0 0,0-1 0,4-2 0,-6 4 0,-1-1 0,0 1 0,1 0 0,-1-1 0,0 1 0,1 0 0,-1-1 0,0 1 0,0-1 0,0 1 0,1-1 0,-1 1 0,0 0 0,0-1 0,0 1 0,0-1 0,0 1 0,0-1 0,0 1 0,0-1 0,0 1 0,0-1 0,0 1 0,0-1 0,0 1 0,0-1 0,0 1 0,0-1 0,-1 1 0,1-1 0,-1-1 0,-1 0 0,1 0 0,-1 1 0,0-1 0,1 0 0,-1 1 0,0-1 0,0 1 0,0-1 0,-3 0 0,-6-4 0,-1 0 0,0 1 0,0 1 0,-1 0 0,1 1 0,-1 0 0,0 1 0,-25-2 0,29 4 0,-1 0 0,0 0 0,1 0 0,-1 1 0,0 1 0,1 0 0,-1 0 0,1 1 0,0 0 0,0 0 0,0 1 0,-13 8 0,19-10 0,1-1 0,0 1 0,0 0 0,0 0 0,0 0 0,0 0 0,0 0 0,0 0 0,1 0 0,-1 1 0,1-1 0,-1 0 0,1 1 0,0-1 0,0 1 0,0 0 0,0-1 0,1 1 0,-1 0 0,1 0 0,0-1 0,-1 1 0,1 0 0,1 0 0,-1 0 0,0-1 0,1 1 0,-1 0 0,1 0 0,0-1 0,0 1 0,0 0 0,0-1 0,0 1 0,0-1 0,1 0 0,1 3 0,6 8 0,1-1 0,0 0 0,1-1 0,0 0 0,17 12 0,119 81 0,-22-18 0,-103-70 0,-2 2 0,0 0 0,27 33 0,-43-46 0,0 1 0,0 0 0,0 0 0,-1 0 0,1 0 0,-2 1 0,1-1 0,1 8 0,-3-12 0,-1 0 0,1 1 0,-1-1 0,0 0 0,1 1 0,-1-1 0,-1 0 0,1 1 0,0-1 0,-1 0 0,1 1 0,-1-1 0,1 0 0,-1 1 0,0-1 0,0 0 0,0 0 0,0 0 0,-1 0 0,1 0 0,0 0 0,-1 0 0,0-1 0,1 1 0,-1 0 0,0-1 0,-2 2 0,-4 2 0,0-1 0,0 0 0,0-1 0,-1 0 0,1 0 0,-1-1 0,0 0 0,0 0 0,-13 0 0,-87 0 0,97-2 0,-19-1-273,0-2 0,0-1 0,0-2 0,-40-12 0,21 1-6553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18 159 24575,'0'-1'0,"0"0"0,-1 0 0,1 0 0,-1 0 0,1 0 0,0 0 0,-1 0 0,0 0 0,1 0 0,-1 1 0,0-1 0,1 0 0,-1 0 0,0 1 0,0-1 0,1 0 0,-1 1 0,-1-1 0,-4-5 0,23 2 0,44 4 0,95 11 0,-64-3 0,1296 66-1206,-1351-73 1206,211-1 0,-210-2 0,0-2 0,0-2 0,0-1 0,44-14 0,-76 19 0,0-1 0,0 1 0,0-1 0,0 0 0,0 0 0,10-9 0,-15 11 0,0 0 0,0 0 0,0 0 0,0 0 0,0-1 0,0 1 0,0 0 0,0-1 0,0 1 0,0 0 0,-1-1 0,1 1 0,-1-1 0,1 0 0,-1 1 0,0-1 0,1 1 0,-1-1 0,0 0 0,0 1 0,0-1 0,0 1 0,0-1 0,-1 0 0,1 1 0,0-1 0,-1 1 0,1-1 0,-1 1 0,0-1 0,-1-2 0,-1-1 76,-1 0 0,1 0 0,-1 1 0,-1-1 0,1 1 0,-1 0 1,1 0-1,-1 0 0,-1 0 0,-6-3 0,-60-27-368,56 27-412,-27-11-6122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4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24575,'17'5'0,"0"1"0,-1 1 0,1 0 0,23 15 0,-26-14 0,18 8 0,-2 2 0,0 2 0,46 39 0,-64-49 0,-1 1 0,0 1 0,0 0 0,-1 0 0,-1 1 0,0 1 0,-1-1 0,-1 1 0,0 0 0,9 27 0,-14-33 6,0 0-1,-1 0 0,0-1 1,0 1-1,-1 0 1,0 0-1,0 0 0,-1 0 1,0-1-1,0 1 1,-1 0-1,0-1 0,-1 1 1,1-1-1,-1 1 1,-1-1-1,1 0 0,-1-1 1,-1 1-1,1 0 1,-10 10-1,0-3-190,-1 0-1,0-1 1,-1-1-1,0 0 0,-1-1 1,0-1-1,-23 11 1,-56 20-6641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4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385 581 24575,'-2'-2'0,"0"0"0,1-1 0,-1 1 0,1-1 0,0 1 0,0-1 0,0 1 0,0-1 0,0 0 0,0 1 0,1-1 0,-1 0 0,1 0 0,0 1 0,0-1 0,0 0 0,0 0 0,0 0 0,1 1 0,-1-1 0,2-3 0,-2 2 0,1 0 0,0 0 0,-1-1 0,0 1 0,0 0 0,0 0 0,-2-8 0,2 11 0,-1 0 0,1 0 0,-1 0 0,1 0 0,-1 0 0,0 0 0,1 0 0,-1 0 0,0 0 0,0 1 0,1-1 0,-1 0 0,0 0 0,0 0 0,0 1 0,0-1 0,0 1 0,0-1 0,0 1 0,0-1 0,-1 1 0,1-1 0,0 1 0,0 0 0,0 0 0,0 0 0,0 0 0,-1 0 0,1 0 0,0 0 0,0 0 0,0 0 0,0 0 0,-1 0 0,1 1 0,0-1 0,-2 1 0,-4 2 0,0-1 0,0 1 0,0 0 0,-10 7 0,-4 4 0,1 2 0,1 0 0,0 1 0,1 0 0,1 2 0,1 0 0,0 1 0,-12 22 0,9-11 0,2 0 0,1 1 0,2 1 0,1 0 0,-9 38 0,18-54 0,0 0 0,1 0 0,1 1 0,1-1 0,1 1 0,0-1 0,1 1 0,4 22 0,-4-35 0,1 1 0,-1 0 0,1 0 0,0-1 0,0 1 0,0-1 0,1 0 0,0 1 0,0-1 0,0 0 0,0-1 0,1 1 0,0-1 0,0 1 0,0-1 0,1 0 0,0-1 0,-1 1 0,1-1 0,0 0 0,1 0 0,-1 0 0,0-1 0,1 0 0,-1 0 0,1 0 0,11 1 0,-7-2 0,1-1 0,-1-1 0,0 1 0,0-2 0,0 1 0,0-1 0,0-1 0,0 0 0,0 0 0,-1-1 0,1 0 0,-1-1 0,0 0 0,-1 0 0,1-1 0,9-9 0,0 1 0,-2-2 0,1 0 0,-2-1 0,0 0 0,-1-1 0,15-27 0,-14 16 0,-1-1 0,-1 0 0,-2-1 0,-1-1 0,-2 1 0,-1-1 0,-1-1 0,-2 1 0,-1-1 0,-2 0 0,-1 0 0,-6-51 0,-1 32 0,-3 1 0,-1 0 0,-3 1 0,-2 1 0,-2 0 0,-2 1 0,-31-53 0,44 88 0,3 5 0,0 1 0,0-1 0,-1 1 0,0 0 0,0 1 0,-12-12 0,17 18 0,0 0 0,0 0 0,0 0 0,0 0 0,0 1 0,0-1 0,1 0 0,-1 0 0,0 0 0,0 0 0,0 0 0,0 1 0,0-1 0,0 0 0,0 0 0,0 0 0,-1 0 0,1 0 0,0 1 0,0-1 0,0 0 0,0 0 0,0 0 0,0 0 0,0 0 0,0 1 0,0-1 0,0 0 0,0 0 0,-1 0 0,1 0 0,0 0 0,0 0 0,0 0 0,0 1 0,0-1 0,0 0 0,-1 0 0,1 0 0,0 0 0,0 0 0,0 0 0,0 0 0,0 0 0,-1 0 0,1 0 0,0 0 0,0 0 0,0 0 0,0 0 0,-1 0 0,1 0 0,0 0 0,0 0 0,0 0 0,0 0 0,0 0 0,-1 0 0,1 0 0,0-1 0,0 1 0,0 0 0,0 0 0,0 0 0,0 0 0,-1 0 0,1 0 0,3 15 0,-1 0 0,2 0 0,0 0 0,1-1 0,11 24 0,0 0 0,73 210 0,68 305 0,-147-503 41,6 23-1447,-9-54-5420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4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185 232 24575,'0'1'0,"0"0"0,0-1 0,0 1 0,0 0 0,0-1 0,1 1 0,-1-1 0,0 1 0,0 0 0,1-1 0,-1 1 0,0-1 0,1 1 0,-1 0 0,0-1 0,1 1 0,-1-1 0,1 1 0,-1-1 0,1 0 0,-1 1 0,1-1 0,-1 1 0,1-1 0,0 0 0,-1 0 0,1 1 0,1-1 0,25 2 0,-22-3 0,1 0 0,-1 0 0,0 0 0,0-1 0,0 0 0,0 0 0,0 0 0,0-1 0,5-3 0,-4 1 0,-2 1 0,1-1 0,-1-1 0,1 1 0,-1-1 0,-1 1 0,1-1 0,-1 0 0,0 0 0,0-1 0,-1 1 0,0-1 0,0 1 0,-1-1 0,1 0 0,-1 1 0,-1-1 0,1 0 0,-1 0 0,-1 0 0,0-8 0,0 11 0,0 0 0,0 0 0,0 0 0,0 0 0,-1 0 0,1 0 0,-1 0 0,0 0 0,0 1 0,-1-1 0,1 1 0,-1 0 0,1 0 0,-1-1 0,0 2 0,0-1 0,-1 0 0,1 1 0,0-1 0,-1 1 0,0 0 0,1 0 0,-1 1 0,0-1 0,0 1 0,0-1 0,0 1 0,0 1 0,0-1 0,-1 0 0,1 1 0,0 0 0,0 0 0,0 0 0,-6 2 0,0-1 0,-1 2 0,1-1 0,0 1 0,1 1 0,-1 0 0,1 0 0,-1 1 0,1 0 0,1 0 0,-1 1 0,1 1 0,0-1 0,0 1 0,1 1 0,0-1 0,0 1 0,1 0 0,-8 14 0,7-12 0,1 0 0,0 1 0,1 0 0,0 0 0,0 1 0,2-1 0,-1 1 0,1 0 0,1 0 0,0 0 0,1 1 0,1-1 0,-1 0 0,2 0 0,2 19 0,-1-24 5,0 0 0,0 0 0,0 0-1,1-1 1,0 1 0,1-1 0,-1 0 0,1 0-1,0 0 1,1 0 0,-1-1 0,1 1 0,0-1-1,1-1 1,-1 1 0,1-1 0,0 0-1,0 0 1,0 0 0,0-1 0,1 0 0,0 0-1,-1-1 1,13 3 0,-6-2-129,1-1 0,0 0 1,0-1-1,0 0 0,0-2 0,0 1 1,0-2-1,0 0 0,0 0 0,0-1 1,21-9-1,17-10-6702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4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276 156 24575,'0'-7'0,"0"-1"0,-1 0 0,0 1 0,0-1 0,-1 1 0,0-1 0,0 1 0,0 0 0,-1 0 0,0 0 0,-1 0 0,1 0 0,-1 1 0,-5-7 0,5 9 0,0 0 0,0 1 0,0-1 0,0 1 0,0 0 0,-1 0 0,1 0 0,-1 1 0,0-1 0,0 1 0,0 1 0,0-1 0,0 1 0,-1-1 0,1 1 0,0 1 0,0-1 0,-1 1 0,1 0 0,-10 1 0,8 0 0,-1 0 0,1 1 0,0 0 0,0 0 0,-1 0 0,1 1 0,1 0 0,-1 0 0,0 1 0,1 0 0,0 0 0,0 1 0,-10 8 0,14-11 0,0 1 0,0 0 0,-1-1 0,2 1 0,-1 0 0,0 0 0,0 0 0,1 0 0,0 0 0,0 0 0,0 0 0,0 0 0,0 1 0,0-1 0,1 0 0,0 1 0,0-1 0,0 0 0,0 1 0,0-1 0,0 0 0,1 1 0,0-1 0,0 0 0,0 1 0,0-1 0,0 0 0,0 0 0,1 0 0,0 0 0,-1 0 0,4 3 0,7 8 0,0-1 0,1-1 0,1 0 0,0 0 0,0-2 0,1 0 0,0 0 0,31 13 0,38 26 0,-81-48 0,-1 1 0,1-1 0,-1 1 0,0 0 0,0 0 0,1 0 0,-1 0 0,-1 1 0,1-1 0,0 0 0,0 1 0,-1-1 0,0 1 0,1 0 0,-1-1 0,0 1 0,0 0 0,-1 0 0,1 0 0,0 0 0,-1 4 0,0-4 0,-1 1 0,0-1 0,0 0 0,0 0 0,0 0 0,0 0 0,-1 0 0,1 0 0,-1 0 0,0 0 0,0 0 0,0-1 0,0 1 0,0-1 0,-1 0 0,1 1 0,-1-1 0,-5 3 0,-6 4-273,0 0 0,-1 0 0,0-2 0,-22 9 0,8-7-6553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0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82 24575,'0'-2'0,"-1"1"0,0 0 0,1 0 0,-1 0 0,0-1 0,0 1 0,1 0 0,-1 0 0,0 0 0,0 0 0,0 0 0,0 0 0,0 1 0,-1-1 0,1 0 0,0 0 0,0 1 0,0-1 0,-1 1 0,1-1 0,0 1 0,-1-1 0,1 1 0,0 0 0,-1 0 0,1 0 0,-2 0 0,-40-4 0,36 5 0,-1 0 0,1 0 0,0 0 0,1 1 0,-1 0 0,0 0 0,0 1 0,1 0 0,0 0 0,-1 1 0,1-1 0,0 1 0,1 1 0,-1-1 0,1 1 0,0 0 0,0 0 0,0 0 0,1 1 0,0 0 0,0 0 0,0 0 0,1 0 0,0 1 0,0-1 0,-2 9 0,2-9 0,1 1 0,1 0 0,-1 0 0,1 0 0,0 0 0,0 1 0,1-1 0,0 0 0,1 0 0,-1 0 0,1 0 0,1 0 0,-1 0 0,1 0 0,0 0 0,1 0 0,0-1 0,0 1 0,0-1 0,1 0 0,0 0 0,0 0 0,0 0 0,1-1 0,0 1 0,6 4 0,-5-6 0,-1 0 0,1-1 0,0 0 0,0 0 0,0-1 0,0 1 0,1-2 0,-1 1 0,1 0 0,-1-1 0,1 0 0,-1-1 0,1 0 0,-1 0 0,1 0 0,0-1 0,-1 1 0,1-2 0,-1 1 0,1-1 0,10-4 0,3-2 0,0-1 0,0-1 0,-2 0 0,1-2 0,23-18 0,-35 25 0,-1 0 0,-1-1 0,1 0 0,-1 1 0,0-2 0,0 1 0,-1-1 0,1 1 0,-1-1 0,-1 0 0,0-1 0,0 1 0,3-12 0,-5 13 0,0 1 0,0 0 0,0-1 0,-1 1 0,0-1 0,-1 1 0,1-1 0,-1 1 0,0 0 0,0-1 0,0 1 0,-1 0 0,0 0 0,0 0 0,0 0 0,-1 0 0,0 0 0,1 1 0,-2-1 0,-4-5 0,1 3 0,-1 0 0,0 0 0,0 0 0,-1 1 0,0 0 0,0 1 0,0 0 0,-1 0 0,0 1 0,1 1 0,-20-5 0,16 5 0,0 0 0,-1 2 0,1-1 0,-1 2 0,1 0 0,-1 0 0,1 2 0,-24 4 0,34-6-54,0 1-1,0-1 0,0 1 1,0 0-1,1 0 1,-1 0-1,0 0 0,0 1 1,1-1-1,-1 1 1,1 0-1,-1-1 0,1 1 1,0 0-1,0 0 0,-1 1 1,2-1-1,-1 0 1,0 1-1,0-1 0,1 1 1,-1 0-1,1-1 1,-1 4-1,0 14-6771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4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137 293 24575,'0'-5'0,"5"-1"0,1 5 0,4 3 0,0 5 0,4 6 0,-2 5 0,2 8 0,4 4 0,-3 2 0,2 4 0,1 0 0,-1-1 0,-4-3 0,0-2 0,-2-6-8191</inkml:trace>
  <inkml:trace contextRef="#ctx0" brushRef="#br0" timeOffset="1">86 60 24575,'-4'-4'0,"-7"-7"0,-5-4 0,-4-2 0,1 9 0,3 4-8191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4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24575,'4'1'0,"1"0"0,0 1 0,0-1 0,-1 1 0,9 4 0,5 2 0,-8-4 0,1 1 0,-2 0 0,1 0 0,-1 1 0,1 1 0,-2-1 0,1 2 0,-1-1 0,0 1 0,-1 0 0,1 0 0,10 18 0,-20-28 0,1-1 0,-1 1 0,1-1 0,0 1 0,0-1 0,0 1 0,0-1 0,1 0 0,-1 1 0,1-1 0,-1 0 0,1 0 0,0 0 0,0 1 0,1-5 0,11-47 0,-9 46 0,0-1 0,-1 0 0,0 0 0,-1 0 0,1-16 0,-2 24 0,0-1 0,0 1 0,0-1 0,-1 1 0,1-1 0,-1 1 0,1-1 0,-1 1 0,1 0 0,-1-1 0,0 1 0,1 0 0,-1 0 0,0-1 0,0 1 0,0 0 0,0 0 0,0 0 0,0 0 0,-1 0 0,1 0 0,-2-1 0,0 1 0,0 0 0,0 0 0,0 0 0,-1 0 0,1 0 0,0 1 0,0 0 0,-1-1 0,1 1 0,-4 1 0,-1-1 0,0 1 0,0 1 0,0 0 0,0 0 0,0 0 0,0 1 0,-12 6 0,16-7 0,1 1 0,-1-1 0,1 0 0,0 1 0,-1 0 0,1 0 0,1 0 0,-1 0 0,0 0 0,1 1 0,0-1 0,-1 1 0,1-1 0,1 1 0,-1 0 0,1 0 0,-2 6 0,2-4 0,0-1 0,1 1 0,0-1 0,0 1 0,1-1 0,-1 0 0,1 1 0,0-1 0,1 1 0,-1-1 0,6 10 0,-1-2 0,1 0 0,1-1 0,0 0 0,1 0 0,1-1 0,-1 0 0,2 0 0,-1-1 0,16 11 0,-23-19 0,0 0 0,0 0 0,0 0 0,0 0 0,1-1 0,-1 1 0,0-1 0,1 0 0,-1 0 0,1 0 0,-1-1 0,1 1 0,-1-1 0,1 0 0,0 0 0,-1 0 0,1 0 0,-1-1 0,1 1 0,-1-1 0,1 0 0,-1 0 0,1 0 0,-1 0 0,0-1 0,0 0 0,0 1 0,0-1 0,0 0 0,0 0 0,0-1 0,0 1 0,-1-1 0,1 1 0,-1-1 0,0 0 0,0 0 0,0 0 0,0 0 0,0 0 0,-1 0 0,1-1 0,-1 1 0,0 0 0,0-1 0,0 1 0,-1-1 0,1 1 0,-1-1 0,0 0 0,0-5 0,0 1 0,0 0 0,-1 1 0,0-1 0,-1 1 0,1 0 0,-2-1 0,1 1 0,-1 0 0,0 0 0,0 0 0,-1 1 0,1-1 0,-2 1 0,1 0 0,-10-11 0,3 13 0,7 11 0,7 19 0,9 11 0,2-1 0,27 50 0,-12-28 0,186 401 0,-211-449 0,1 0 0,-2 1 0,5 19 0,-8-28 0,1-1 0,-1 1 0,0-1 0,0 1 0,0-1 0,0 1 0,0-1 0,0 1 0,-1-1 0,1 1 0,0-1 0,-1 0 0,1 1 0,-1-1 0,0 1 0,0 1 0,0-2 0,0-1 0,0 1 0,0 0 0,0-1 0,0 1 0,0-1 0,-1 0 0,1 1 0,0-1 0,0 0 0,0 1 0,0-1 0,0 0 0,-1 0 0,1 0 0,0 0 0,0 0 0,0 0 0,0-1 0,-1 1 0,1 0 0,0 0 0,0-1 0,-2 0 0,-5-2 0,1-1 0,-1 0 0,1 0 0,0 0 0,0-1 0,0 0 0,1 0 0,-12-13 0,-3-5 0,-18-27 0,20 23-273,2 0 0,0-1 0,2-1 0,-13-36 0,8 7-6553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4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67 133 24575,'-6'-1'0,"0"-1"0,-1-1 0,1 0 0,0 1 0,0-2 0,1 1 0,-9-6 0,6 3 0,8 6 0,0 0 0,0 0 0,0 0 0,0 0 0,0 0 0,0 1 0,0-1 0,0 0 0,0 0 0,0 0 0,0 0 0,0 0 0,0 0 0,0 0 0,0 0 0,0 0 0,0 0 0,0 0 0,0 0 0,0 0 0,0 0 0,0 1 0,0-1 0,0 0 0,-1 0 0,1 0 0,0 0 0,0 0 0,0 0 0,0 0 0,0 0 0,0 0 0,0 0 0,0 0 0,0 0 0,0 0 0,0 0 0,0 0 0,0 0 0,0 0 0,0 0 0,-1 0 0,1 0 0,0 0 0,0 0 0,0 0 0,0 0 0,0 0 0,0 0 0,0 0 0,0 0 0,0 0 0,7 13 0,22 30 0,4 7 0,-7 6 0,-20-42 0,0 0 0,1-1 0,9 14 0,-16-27 0,0 0 0,0 0 0,0 0 0,0 1 0,0-1 0,0 0 0,0 0 0,1 0 0,-1 0 0,0 1 0,0-1 0,0 0 0,0 0 0,0 0 0,0 0 0,1 0 0,-1 1 0,0-1 0,0 0 0,0 0 0,1 0 0,-1 0 0,0 0 0,0 0 0,0 0 0,0 0 0,1 0 0,-1 0 0,0 0 0,0 0 0,0 0 0,1 0 0,-1 0 0,0 0 0,0 0 0,0 0 0,1 0 0,-1 0 0,0 0 0,0 0 0,0 0 0,1 0 0,-1 0 0,0 0 0,0-1 0,0 1 0,0 0 0,1 0 0,-1 0 0,0 0 0,0 0 0,0-1 0,5-15 0,-1-20 0,-6-46 0,0 54 0,1 1 0,2 0 0,7-47 0,-8 72 0,0 0 0,1 0 0,-1 0 0,1 0 0,-1-1 0,1 1 0,0 0 0,0 0 0,0 0 0,0 1 0,1-1 0,-1 0 0,0 0 0,1 0 0,-1 1 0,1-1 0,0 1 0,-1 0 0,1-1 0,3-1 0,-3 3 0,0-1 0,0 1 0,0-1 0,1 1 0,-1 0 0,0 0 0,0 0 0,0 0 0,1 0 0,-1 1 0,0-1 0,0 1 0,0-1 0,0 1 0,0 0 0,4 1 0,3 4 0,0-1 0,0 1 0,0 1 0,-1-1 0,0 1 0,-1 1 0,8 8 0,4 9-227,-1 1-1,-1 0 1,-1 1-1,-2 1 1,11 29-1,-7-11-6598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4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1430 24575,'-1'0'0,"1"0"0,-1 0 0,0 0 0,0 0 0,1-1 0,-1 1 0,0 0 0,1 0 0,-1-1 0,0 1 0,1-1 0,-1 1 0,0 0 0,1-1 0,-1 1 0,1-1 0,-1 0 0,1 1 0,-1-1 0,1 1 0,-1-1 0,1 0 0,0 1 0,-1-1 0,1 0 0,0 1 0,0-1 0,-1 0 0,1 0 0,0 1 0,0-1 0,0 0 0,0 0 0,0 1 0,0-1 0,0 0 0,0 0 0,0 1 0,1-2 0,-1-2 0,1-1 0,0 1 0,0 0 0,0 0 0,0 0 0,3-5 0,3-3 0,0 1 0,1-1 0,1 1 0,0 1 0,0 0 0,1 0 0,19-14 0,90-56 0,-106 72 0,405-218-839,19 26 59,-371 170 937,979-416-2196,-569 245 1201,-366 154 196,-31 11-2568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5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 24575,'0'0'0,"-1"0"0,1 0 0,0 1 0,-1-1 0,1 0 0,0 1 0,-1-1 0,1 0 0,0 1 0,0-1 0,0 0 0,-1 1 0,1-1 0,0 0 0,0 1 0,0-1 0,0 1 0,0-1 0,0 0 0,-1 1 0,1-1 0,0 1 0,0-1 0,0 0 0,0 1 0,1-1 0,-1 1 0,0-1 0,0 0 0,0 1 0,0-1 0,0 1 0,0-1 0,1 0 0,-1 1 0,17 7 0,24-3 0,-41-5 0,160 0 0,181-22 0,-273 16 0,-42 4-94,294-21-1177,-282 23-5555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5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53 24575,'-2'-3'0,"-1"-1"0,0 1 0,1 0 0,0-1 0,0 1 0,0-1 0,0 0 0,-1-5 0,2 9 0,1-1 0,0 1 0,0-1 0,0 1 0,0-1 0,0 1 0,0-1 0,0 1 0,0-1 0,0 0 0,0 1 0,0-1 0,0 1 0,0-1 0,0 1 0,0-1 0,0 1 0,1-1 0,-1 1 0,0-1 0,0 1 0,1-1 0,-1 1 0,1-1 0,0 0 0,0 1 0,0-1 0,0 1 0,0 0 0,0 0 0,0 0 0,0 0 0,0-1 0,0 1 0,0 0 0,0 1 0,0-1 0,0 0 0,0 0 0,0 0 0,0 1 0,0-1 0,0 0 0,1 1 0,16 5 0,0 1 0,-1 1 0,0 0 0,0 1 0,-1 1 0,-1 0 0,1 2 0,22 21 0,-33-29 0,-1 1 0,0 0 0,0 0 0,0 0 0,0 0 0,-1 1 0,0-1 0,0 1 0,0 0 0,-1 0 0,0 0 0,0 0 0,-1 1 0,1-1 0,-1 0 0,-1 1 0,1-1 0,-1 0 0,0 1 0,-1-1 0,1 1 0,-1-1 0,-1 0 0,1 1 0,-1-1 0,0 0 0,0 0 0,-6 10 0,-3 2-170,-1-1-1,-1 0 0,-1-1 1,0 0-1,-1-1 0,-1-1 1,-29 21-1,-9 5-6655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5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39 24575,'-3'-4'0,"0"0"0,0 0 0,0-1 0,1 1 0,0 0 0,-2-6 0,2 6 0,6 20 0,-3-13 0,6 35 0,-1 0 0,-2 0 0,-2 62 0,-16 117 0,10-167 0,-156 1098 0,157-1132 0,-9 43 0,3 1 0,3 0 0,2 81 0,4-139 0,0 1 0,0-1 0,0 0 0,0 0 0,1 0 0,-1 0 0,1 0 0,0 0 0,-1 0 0,1 0 0,0 0 0,0 0 0,1 0 0,-1 0 0,2 1 0,-2-2 0,-1-1 0,1 1 0,0-1 0,0 0 0,0 1 0,0-1 0,0 0 0,0 0 0,0 0 0,0 1 0,0-1 0,0 0 0,0-1 0,0 1 0,0 0 0,0 0 0,0 0 0,0 0 0,0-1 0,-1 1 0,1-1 0,0 1 0,0 0 0,0-1 0,0 1 0,-1-1 0,1 0 0,0 1 0,0-1 0,-1 0 0,1 1 0,0-1 0,0-1 0,7-7 0,0 2 0,0-1 0,1 1 0,-1 0 0,2 1 0,-1 0 0,1 1 0,0 0 0,0 0 0,0 1 0,1 0 0,-1 1 0,20-4 0,351-22 0,-244 23 0,1269-11 0,-898 20 0,-504-3 0,0 0 0,0 0 0,-1 0 0,1-1 0,0 0 0,-1 1 0,1-1 0,0-1 0,-1 1 0,1 0 0,-1-1 0,0 0 0,1 0 0,-1 0 0,6-4 0,-5 1 0,0 0 0,0-1 0,0 1 0,0-1 0,-1 1 0,0-1 0,0 0 0,2-9 0,11-32 0,-2 0 0,-2-1 0,-2-1 0,4-53 0,0-200 0,7-58 0,-14 303 0,3 0 0,3 0 0,2 1 0,2 0 0,28-60 0,-35 97 0,-1-1 0,0 0 0,-2 0 0,0-1 0,-2 0 0,4-22 0,-9 38 0,1 0 0,-1 0 0,0 0 0,0 0 0,0 0 0,-1 0 0,1 0 0,-1 0 0,-1 0 0,1 0 0,-1 0 0,0 1 0,0-1 0,0 0 0,0 1 0,-1-1 0,0 1 0,0 0 0,0 0 0,0 0 0,-1 1 0,0-1 0,0 1 0,0 0 0,0 0 0,0 0 0,0 0 0,-1 1 0,1 0 0,-1-1 0,-5 0 0,-17-6 0,1 2 0,-1 0 0,-1 2 0,-49-3 0,-116 8 0,162 1 0,-814 70-30,541-38-725,-597 62 598,791-85-1051,76-8-4833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5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195 257 24575,'0'-2'0,"1"1"0,-1-1 0,0 0 0,0 0 0,1 0 0,-1 0 0,1 0 0,-1 1 0,1-1 0,0 0 0,0 1 0,1-3 0,5 3 0,-2 15 0,14 118 0,-5-23 0,28 121 0,-42-227 0,2 3 0,-1 1 0,0-1 0,-1 1 0,1-1 0,-2 12 0,1-18 0,0 1 0,0-1 0,0 0 0,0 0 0,0 1 0,0-1 0,0 0 0,0 1 0,-1-1 0,1 0 0,0 0 0,0 1 0,0-1 0,0 0 0,0 0 0,-1 1 0,1-1 0,0 0 0,0 0 0,-1 0 0,1 0 0,0 1 0,0-1 0,0 0 0,-1 0 0,1 0 0,0 0 0,-1 0 0,1 0 0,0 0 0,0 1 0,-1-1 0,1 0 0,0 0 0,-1 0 0,1 0 0,0 0 0,0 0 0,-1-1 0,1 1 0,0 0 0,-1 0 0,1 0 0,0 0 0,0 0 0,-1 0 0,1 0 0,0 0 0,0-1 0,-1 1 0,1 0 0,0 0 0,0 0 0,0-1 0,-1 1 0,1 0 0,0 0 0,0-1 0,0 1 0,-15-16 0,14 15 0,-30-42 0,-47-87 0,57 92 0,-68-138 0,80 154 0,1-1 0,0-1 0,2 1 0,0-1 0,-3-49 0,9 64 0,0-1 0,0 0 0,1 0 0,1 1 0,0-1 0,0 1 0,1-1 0,0 1 0,1 0 0,6-13 0,-8 18 0,1 0 0,0 0 0,0 0 0,0 0 0,0 0 0,0 0 0,1 1 0,0-1 0,0 1 0,0 0 0,0 0 0,0 1 0,1-1 0,-1 1 0,1 0 0,0 0 0,-1 1 0,1-1 0,0 1 0,0 0 0,9-1 0,-5 2 0,1 1 0,0 0 0,0 0 0,0 0 0,-1 2 0,1-1 0,-1 1 0,0 0 0,0 1 0,0 0 0,0 1 0,0-1 0,12 11 0,-14-10 0,0 0 0,-1 1 0,1 0 0,-1 1 0,0 0 0,-1 0 0,1 0 0,-2 0 0,1 1 0,-1 0 0,0 0 0,0 0 0,-1 0 0,0 0 0,2 12 0,-5-14 8,1 1 0,-1 0 0,0-1 0,-1 1 0,0-1 0,0 1 0,0-1 0,-1 1 0,0-1 0,0 0 0,0 1 0,-1-1 0,0-1 0,-5 8 0,3-5-157,0-1 1,0 1-1,-1-1 1,0 0-1,-1-1 1,0 1-1,0-1 1,0-1-1,-12 8 1,-3-2-6678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5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45 24575,'-1'-4'0,"0"1"0,-1-1 0,1 1 0,-1-1 0,0 1 0,0 0 0,-1 0 0,1-1 0,0 2 0,-1-1 0,-5-5 0,8 8 0,0 0 0,0 0 0,0 0 0,-1 0 0,1 0 0,0 0 0,0 0 0,0 0 0,0 0 0,0 0 0,0 0 0,0 0 0,0 0 0,0 0 0,0-1 0,-1 1 0,1 0 0,0 0 0,0 0 0,0 0 0,0 0 0,0 0 0,0 0 0,0 0 0,0 1 0,0-1 0,-1 0 0,1 0 0,0 0 0,0 0 0,0 0 0,0 0 0,0 0 0,0 0 0,0 0 0,0 0 0,0 0 0,0 0 0,-1 0 0,1 0 0,0 0 0,0 0 0,0 0 0,0 1 0,0-1 0,0 0 0,0 0 0,0 0 0,0 0 0,0 0 0,0 0 0,0 0 0,0 0 0,0 0 0,0 1 0,0-1 0,0 0 0,0 0 0,0 0 0,0 0 0,0 0 0,0 0 0,0 0 0,1 13 0,4 13 0,11 34 0,-3 1 0,-2 1 0,-3 0 0,0 66 0,-5-96 0,2-27 0,2-19 0,13-51 0,16-44 0,-32 99 0,1 0 0,0 1 0,0-1 0,1 1 0,0 0 0,1 1 0,0-1 0,8-7 0,-13 14 3,0 0 0,0 1 0,-1-1 0,2 0 0,-1 1 0,0-1 0,0 1 0,0 0 0,1 0 0,-1 0 0,0 0 0,1 0 0,-1 0 0,1 1 0,-1-1 0,1 1 0,-1 0 0,1-1 0,0 1 0,-1 1 0,1-1 0,-1 0 0,1 0 0,-1 1 0,1 0 0,-1-1 0,1 1 0,-1 0 0,0 0 0,1 0 0,-1 1 0,0-1 0,0 1 0,0-1 0,0 1 0,0-1 0,0 1 0,0 0 0,1 3 0,4 3-189,0 1 1,-1 1-1,0 0 0,-1-1 1,0 2-1,0-1 1,4 19-1,-2-5-6640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5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44 155 24575,'8'-28'0,"1"-1"0,-9 28 0,1 0 0,-1 0 0,0 0 0,0 0 0,0 0 0,0 0 0,0 0 0,0 0 0,-1 0 0,1 0 0,0 0 0,0 0 0,-1 1 0,1-1 0,-1 0 0,1 0 0,-1 0 0,1 0 0,-1 1 0,1-1 0,-1 0 0,0 0 0,1 1 0,-2-2 0,1 2 0,0 0 0,0-1 0,0 1 0,0 0 0,0 0 0,0 0 0,0 0 0,0 0 0,0 0 0,0 0 0,0 1 0,0-1 0,0 0 0,0 1 0,0-1 0,0 0 0,0 1 0,1-1 0,-1 1 0,0-1 0,0 1 0,0 0 0,1-1 0,-1 1 0,0 0 0,1-1 0,-1 1 0,0 0 0,1 0 0,-1 0 0,1 0 0,-1 1 0,-17 31 0,16-29 0,1-1 0,0 1 0,0 0 0,0 0 0,1 0 0,-1 0 0,1 0 0,0-1 0,0 1 0,1 0 0,-1 0 0,1 0 0,-1 0 0,1 0 0,1-1 0,-1 1 0,0 0 0,1-1 0,0 1 0,0-1 0,0 1 0,0-1 0,0 0 0,1 0 0,-1 0 0,1 0 0,0-1 0,0 1 0,0-1 0,4 3 0,-3-2 0,0-1 0,-1 0 0,1 0 0,0 0 0,0-1 0,0 0 0,0 1 0,0-1 0,0-1 0,0 1 0,0 0 0,0-1 0,1 0 0,-1 0 0,0 0 0,0-1 0,0 1 0,1-1 0,-1 0 0,0 0 0,0-1 0,0 1 0,-1-1 0,1 0 0,0 0 0,-1 0 0,1 0 0,4-4 0,-3 1 0,-1 1 0,1-1 0,-1 0 0,0 0 0,0 0 0,0 0 0,-1-1 0,1 1 0,-1-1 0,-1 0 0,1 0 0,-1 0 0,0-1 0,-1 1 0,1 0 0,-1-1 0,0-7 0,-1 9 0,0 0 0,-1 0 0,0 0 0,0 1 0,0-1 0,0 0 0,-1 1 0,0-1 0,0 1 0,0-1 0,0 1 0,-1 0 0,0 0 0,1 0 0,-2 0 0,1 1 0,0-1 0,-1 1 0,1 0 0,-1 0 0,0 0 0,0 0 0,-7-2 0,6 2-76,-1 0 1,-1 0-1,1 1 0,0 0 0,0 1 0,-1-1 0,1 1 0,-1 0 1,1 1-1,-1 0 0,0 0 0,1 0 0,-1 1 0,1 0 1,-1 0-1,1 0 0,-9 4 0,-13 6-6750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0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32 24575,'-13'1'0,"1"0"0,0 1 0,0 0 0,0 0 0,1 1 0,-1 1 0,1 0 0,-1 1 0,1 0 0,0 1 0,1 0 0,-11 8 0,17-12 0,1 1 0,-1 0 0,1 0 0,-1 0 0,1 0 0,0 1 0,0-1 0,1 1 0,-1 0 0,1 0 0,-1 0 0,1 0 0,1 0 0,-1 0 0,0 1 0,1-1 0,0 0 0,0 1 0,0-1 0,1 1 0,0-1 0,-1 1 0,1 0 0,1-1 0,-1 1 0,1-1 0,0 1 0,0-1 0,0 0 0,1 1 0,-1-1 0,1 0 0,0 0 0,4 7 0,-1-5 0,-1-1 0,1 1 0,0-1 0,0 0 0,0 0 0,1-1 0,0 0 0,0 0 0,0 0 0,0 0 0,1-1 0,-1 0 0,1-1 0,13 4 0,3 0 0,0-1 0,1-2 0,28 2 0,-40-4 0,0-1 0,0-1 0,0 0 0,1 0 0,-1-1 0,0-1 0,-1 0 0,15-6 0,-23 8 0,1 0 0,-1-1 0,0 0 0,1 1 0,-1-1 0,0 0 0,0 0 0,-1-1 0,1 1 0,0-1 0,-1 1 0,0-1 0,1 0 0,-1 0 0,0 0 0,0 0 0,-1 0 0,1-1 0,-1 1 0,1-1 0,-1 1 0,0 0 0,-1-1 0,1 0 0,0 1 0,-1-1 0,0 1 0,0-1 0,0 0 0,0 1 0,-2-6 0,0-1 0,-1 0 0,0 0 0,0 1 0,-1 0 0,0-1 0,-1 1 0,0 1 0,-1-1 0,0 1 0,0 0 0,0 0 0,-1 1 0,0 0 0,-14-11 0,11 11 0,0 0 0,-1 0 0,0 0 0,-1 2 0,1-1 0,-1 2 0,0-1 0,0 1 0,-1 1 0,1 1 0,-15-2 0,-7 2-1365,6 2-5461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3:5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24575,'0'-1'0,"0"0"0,0 0 0,0 1 0,0-1 0,0 0 0,0 0 0,0 0 0,0 1 0,0-1 0,0 0 0,0 0 0,1 1 0,-1-1 0,0 0 0,0 0 0,1 1 0,-1-1 0,1 0 0,-1 1 0,0-1 0,1 0 0,-1 1 0,1-1 0,0 1 0,-1-1 0,2 0 0,-1 1 0,0 0 0,0 0 0,0 0 0,0 0 0,0 0 0,0 1 0,0-1 0,-1 0 0,1 1 0,0-1 0,0 0 0,0 1 0,0-1 0,0 1 0,-1-1 0,1 1 0,1 1 0,32 34 0,-28-27 0,0 1 0,0-1 0,-1 2 0,0-1 0,-1 0 0,0 1 0,-1 0 0,0 0 0,3 18 0,-5-37 0,0 0 0,1 0 0,0 0 0,1 0 0,5-10 0,22-52 0,-22 54 0,-1 0 0,17-22 0,-22 35 0,0 0 0,0 0 0,1 0 0,-1 0 0,1 0 0,0 1 0,0-1 0,0 1 0,0-1 0,0 1 0,0 0 0,1 0 0,-1 1 0,1-1 0,-1 1 0,1 0 0,7-2 0,-9 3 0,0 1 0,0-1 0,0 0 0,0 1 0,0-1 0,-1 1 0,1 0 0,0 0 0,0 0 0,0 0 0,-1 0 0,1 0 0,-1 0 0,1 0 0,-1 1 0,1-1 0,-1 0 0,1 1 0,-1 0 0,0-1 0,0 1 0,0 0 0,0-1 0,0 1 0,0 0 0,0 2 0,2 5 0,0 0 0,0 0 0,-1 0 0,2 10 0,-1 9 0,-3-17 0,1 0 0,1 0 0,0-1 0,0 1 0,5 11 0,-7-20 0,1 0 0,0 0 0,0 0 0,0 0 0,0-1 0,1 1 0,-1 0 0,0 0 0,1-1 0,-1 1 0,1-1 0,-1 0 0,1 1 0,0-1 0,0 0 0,0 0 0,-1 0 0,1 0 0,0 0 0,0 0 0,0-1 0,0 1 0,1-1 0,-1 1 0,0-1 0,0 0 0,0 0 0,0 0 0,0 0 0,0 0 0,4-1 0,8-1 0,0-1 0,-1-1 0,1 0 0,-1 0 0,0-1 0,0-1 0,0-1 0,-1 1 0,0-2 0,19-14 0,-26 17 0,-1 1 0,1 0 0,-1-1 0,0 0 0,0 0 0,0 0 0,-1-1 0,1 1 0,-1-1 0,-1 0 0,1 1 0,-1-1 0,0-1 0,0 1 0,-1 0 0,0 0 0,0-1 0,0 1 0,-1 0 0,0-1 0,0 1 0,-1 0 0,0-1 0,0 1 0,-3-10 0,3 13 0,1 0 0,-1 0 0,0 0 0,0 0 0,-1 1 0,1-1 0,-1 0 0,1 1 0,-1-1 0,0 1 0,0 0 0,0 0 0,0 0 0,0 0 0,-1 0 0,1 0 0,0 0 0,-1 1 0,1-1 0,-1 1 0,0 0 0,0-1 0,1 1 0,-1 1 0,0-1 0,0 0 0,0 1 0,0-1 0,0 1 0,0 0 0,0 0 0,0 0 0,0 0 0,0 1 0,-5 1 0,3-1 0,1 0 0,-1 1 0,0 0 0,0 0 0,1 0 0,-1 1 0,1 0 0,-1-1 0,1 1 0,0 1 0,0-1 0,1 1 0,-1 0 0,1-1 0,0 1 0,0 1 0,0-1 0,0 0 0,1 1 0,-3 6 0,3-5 5,0 0 1,1 0-1,0 0 0,0 0 0,1 0 0,0 0 1,0 1-1,0-1 0,1 0 0,0 0 1,0 0-1,0 0 0,1 0 0,0 0 0,0 0 1,0 0-1,1-1 0,0 1 0,0-1 0,1 0 1,-1 1-1,9 7 0,0 0-217,0-1 0,1-1 0,0 1-1,1-2 1,1 0 0,30 15 0,8 0-6614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1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24575,'1'0'0,"0"0"0,0 0 0,0 1 0,0-1 0,-1 1 0,1-1 0,0 1 0,0-1 0,0 1 0,0-1 0,-1 1 0,1 0 0,0-1 0,-1 1 0,1 0 0,0 0 0,-1-1 0,1 1 0,-1 0 0,1 0 0,-1 0 0,0 0 0,1 0 0,-1 0 0,0 0 0,0-1 0,1 3 0,4 30 0,-5-30 0,5 321 0,-7-184 0,3 160 0,-3 275 0,-31-187 0,20-265 0,11-104 0,-2 12 0,1 45 0,3-68 0,1-1 0,-1 0 0,1 0 0,1 0 0,-1 0 0,1 0 0,0-1 0,1 1 0,-1 0 0,2-1 0,-1 0 0,5 8 0,-6-12 0,0-1 0,0 1 0,0-1 0,0 1 0,0-1 0,0 0 0,1 1 0,-1-1 0,0 0 0,1-1 0,-1 1 0,0 0 0,1-1 0,-1 1 0,1-1 0,-1 0 0,1 0 0,-1 0 0,5 0 0,53-11 0,-47 7 0,68-14 0,1 2 0,1 5 0,0 3 0,123 4 0,-169 8-1365,-7 2-5461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1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24575,'1'4'0,"1"0"0,-1 0 0,1 0 0,-1-1 0,1 1 0,0-1 0,1 1 0,4 5 0,4 7 0,51 74 0,-20-31 0,-39-54 2,0-1 0,0 1 0,0 0 0,-1 0 0,0 0 0,0 0 0,0 1 0,-1-1 0,0 0 0,0 1 0,0-1 0,-1 1 0,1-1 0,-1 1 0,-1-1 0,1 1 0,-1-1 0,0 1 0,0-1 0,-1 1 0,1-1 0,-1 0 0,0 0 0,-5 8 0,-5 6-58,-1-1-1,-1 0 1,0-1-1,-31 28 1,-4 5-1077,37-34-5693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1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84 212 24575,'-9'-1'0,"8"3"0,3 8 0,12 74 0,5 123 0,-19-95 0,-23 163 0,-41 109 0,56-334 0,1 1 0,3 0 0,2 0 0,6 76 0,-4-125 0,0 0 0,1 0 0,-1-1 0,0 1 0,1 0 0,-1 0 0,1 0 0,0 0 0,0-1 0,0 1 0,0 0 0,0-1 0,0 1 0,0-1 0,0 1 0,0-1 0,1 0 0,-1 1 0,1-1 0,-1 0 0,1 0 0,-1 0 0,1 0 0,0 0 0,-1 0 0,1-1 0,0 1 0,0 0 0,-1-1 0,1 1 0,3-1 0,5 1 0,0-1 0,0 0 0,0-1 0,0 0 0,10-2 0,8-1 0,8 0 0,459-30 0,804 80-494,-770-17 369,-315-16 125,201 4 0,-191-36 519,-149 10-419,-65 8-100,1 0 0,-1 0 0,0-1 0,1-1 0,-1 0 0,0 0 0,16-8 0,-25 10 0,0 0 0,0-1 0,0 1 0,0 0 0,0-1 0,0 1 0,0 0 0,-1-1 0,1 1 0,-1-1 0,1 1 0,-1-1 0,0 1 0,1-1 0,-1 1 0,0-1 0,0 1 0,0-1 0,0 0 0,0 1 0,0-1 0,-1 1 0,1-1 0,0 1 0,-1-1 0,1 1 0,-1-1 0,0 1 0,0-2 0,-28-50 0,21 39 0,-14-28 0,3-1 0,1 0 0,2-2 0,-14-62 0,-23-194 0,25 130 0,9 59 0,5 0 0,5-1 0,11-215 0,0 317 0,0 0 0,0 0 0,6-13 0,4-23 0,-12 46 0,0 0 0,0 0 0,0 0 0,0 0 0,0 0 0,0 0 0,0 0 0,-1 0 0,1 0 0,0 0 0,-1 1 0,1-1 0,0 0 0,-1 0 0,1 0 0,-1 0 0,1 0 0,-1 0 0,0 1 0,1-1 0,-1 0 0,0 0 0,0 1 0,1-1 0,-1 1 0,0-1 0,0 0 0,0 1 0,0 0 0,0-1 0,0 1 0,0-1 0,0 1 0,0 0 0,-1 0 0,-41-4 0,33 4 0,-495 34 0,302-14 0,-232 19-1149,-1082 78 730,1478-114 428,21-1 43,0-1-1,0-1 1,-22-2 0,32-2 936,16-2-686,19-1-240,-23 8-232,0-1-1,0 1 0,0 0 1,0-1-1,0 2 0,-1-1 1,7 3-1,5 5-6655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1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24575,'0'-4'0,"0"-6"0,4-2 0,7 2 0,5 2 0,4 3 0,8 1 0,8-1 0,6-2 0,6 2 0,2 1 0,3-3 0,0 0 0,-4 0 0,-2 3 0,-4 1 0,-5 1 0,-9 1-8191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1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81 368 24575,'-26'85'0,"7"-5"0,-11 93 0,25-104 0,5-224 0,6-129 0,-3 249 0,2 1 0,1-1 0,2 1 0,2 1 0,26-64 0,-34 91 0,1 0 0,0 1 0,0 0 0,1 0 0,0 0 0,-1 0 0,2 0 0,-1 1 0,8-7 0,-10 10 0,0 0 0,0-1 0,1 1 0,-1 0 0,0 0 0,0 0 0,1 1 0,-1-1 0,1 0 0,-1 1 0,0 0 0,1 0 0,-1-1 0,1 1 0,-1 1 0,1-1 0,-1 0 0,1 1 0,-1-1 0,0 1 0,1-1 0,-1 1 0,0 0 0,0 0 0,1 0 0,2 3 0,6 4 0,-1 0 0,0 0 0,0 1 0,-1 1 0,0 0 0,-1 0 0,14 21 0,-2 3 0,21 48 0,-5-2-341,-3 2 0,-4 1-1,26 127 1,-48-168-6485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1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24575,'0'-4'0,"4"-6"0,7-1 0,4 1 0,6-2 0,7 1 0,8 2 0,2-2 0,3 2 0,4-3 0,3 1 0,-7 2-8191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1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292 250 24575,'0'-5'0,"1"0"0,0 0 0,0 0 0,0 0 0,4-9 0,5-22 0,-10 28 0,0 0 0,-1 0 0,1 0 0,-2 1 0,1-1 0,-1 0 0,0 1 0,-1-1 0,0 1 0,0-1 0,0 1 0,-1 0 0,0 1 0,-1-1 0,1 1 0,-1 0 0,-10-10 0,12 13 0,-1-1 0,0 1 0,0 0 0,0 0 0,0 1 0,-1-1 0,1 1 0,-1 0 0,1 0 0,-1 0 0,0 1 0,0 0 0,1 0 0,-1 0 0,0 0 0,0 1 0,0 0 0,0 0 0,0 0 0,0 1 0,0-1 0,0 1 0,0 0 0,0 1 0,1-1 0,-1 1 0,0 0 0,-6 4 0,3-1 0,0 0 0,1 1 0,0 0 0,0 0 0,0 1 0,1 0 0,0 0 0,0 0 0,1 1 0,0 0 0,0 0 0,1 0 0,0 1 0,-6 17 0,5-10 0,1 1 0,1 0 0,0 1 0,1-1 0,1 0 0,1 1 0,2 20 0,-2-33 0,1 0 0,0 0 0,0 0 0,0 0 0,0 0 0,1-1 0,0 1 0,0 0 0,0-1 0,1 1 0,-1-1 0,1 0 0,0 0 0,0 0 0,1 0 0,-1 0 0,1-1 0,0 0 0,0 1 0,0-1 0,0-1 0,0 1 0,1-1 0,-1 1 0,1-1 0,5 1 0,-4-1 0,0-1 0,0 0 0,1 0 0,-1-1 0,0 1 0,0-1 0,0-1 0,0 1 0,0-1 0,1 0 0,-1 0 0,0-1 0,-1 0 0,1 0 0,0 0 0,-1-1 0,1 0 0,-1 0 0,0 0 0,1-1 0,5-5 0,-6 3 0,1 1 0,-1-1 0,0-1 0,0 1 0,-1-1 0,0 1 0,0-1 0,-1-1 0,1 1 0,-2 0 0,5-15 0,-2-4 0,-1-1 0,1-31 0,-3 30 0,7-33 0,-9 61 0,0-1 0,0 0 0,0 0 0,0 1 0,0-1 0,0 0 0,0 0 0,1 1 0,-1-1 0,0 0 0,0 0 0,1 1 0,-1-1 0,0 0 0,1 1 0,-1-1 0,1 1 0,-1-1 0,1 1 0,-1-1 0,1 0 0,0 1 0,-1 0 0,1-1 0,0 0 0,0 2 0,0-1 0,-1 0 0,1 1 0,0-1 0,-1 1 0,1 0 0,0-1 0,-1 1 0,1-1 0,-1 1 0,1 0 0,-1-1 0,1 1 0,-1 0 0,0 0 0,1-1 0,-1 1 0,0 1 0,15 44 0,-15-45 0,77 280-1365,-70-254-5461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231 537 24575,'10'-26'0,"0"-2"0,-9 23 0,-1 1 0,0 0 0,-1 0 0,1 0 0,-1 0 0,0 0 0,0 0 0,0 1 0,0-1 0,-1 0 0,0 0 0,0 1 0,0-1 0,0 1 0,0-1 0,0 1 0,-1 0 0,0 0 0,0 0 0,0 1 0,0-1 0,0 0 0,0 1 0,-1 0 0,1 0 0,-1 0 0,1 0 0,-1 1 0,-7-3 0,7 3 0,-1-1 0,0 1 0,-1 0 0,1 0 0,0 0 0,0 1 0,0 0 0,0 0 0,-1 0 0,1 1 0,0 0 0,0 0 0,0 0 0,0 0 0,0 1 0,0 0 0,1 0 0,-1 0 0,0 1 0,1-1 0,0 1 0,-1 0 0,-3 4 0,2 0 0,0 1 0,0 0 0,0 0 0,1 1 0,0-1 0,1 1 0,0 0 0,0 0 0,1 1 0,0-1 0,1 1 0,0-1 0,0 1 0,0 17 0,2-18 0,0-1 0,0 1 0,1-1 0,0 1 0,1-1 0,0 0 0,0 0 0,0 1 0,1-1 0,1-1 0,-1 1 0,1 0 0,0-1 0,1 0 0,0 0 0,0 0 0,9 8 0,-12-13 0,0 1 0,0-1 0,1 0 0,-1 0 0,1-1 0,-1 1 0,1 0 0,-1-1 0,1 1 0,0-1 0,0 0 0,0 0 0,0 0 0,0-1 0,0 1 0,0-1 0,0 1 0,0-1 0,0 0 0,0 0 0,0 0 0,0-1 0,0 1 0,0-1 0,0 1 0,0-1 0,0 0 0,-1 0 0,1-1 0,0 1 0,0 0 0,-1-1 0,1 0 0,-1 0 0,0 1 0,3-4 0,3-3 0,-1 0 0,0-1 0,0 1 0,-1-1 0,0-1 0,-1 1 0,0-1 0,7-19 0,-4 5 0,-2 0 0,0 0 0,-2 0 0,-1-1 0,0 0 0,-2 0 0,-4-48 0,-7-2 0,-23-93 0,9 62 0,18 86 0,9 52 0,89 374 0,-40-204 0,-24-92-1365,-23-86-5461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 24575,'0'-1'0,"-1"0"0,0 0 0,0 0 0,1 1 0,-1-1 0,0 0 0,0 1 0,0-1 0,0 1 0,0-1 0,1 1 0,-1-1 0,0 1 0,0-1 0,0 1 0,-1 0 0,1 0 0,0 0 0,0-1 0,0 1 0,0 0 0,0 0 0,0 1 0,0-1 0,-2 0 0,2 1 0,-1 0 0,1 0 0,0 0 0,0 0 0,0 0 0,0 0 0,0 0 0,0 1 0,0-1 0,0 0 0,0 1 0,1-1 0,-1 0 0,1 1 0,-2 1 0,-1 8 0,1-1 0,0 1 0,-2 19 0,2 314 0,5-170 0,13-231 0,-8 22 0,16-45 0,-20 67 0,1 1 0,1 0 0,0 1 0,0 0 0,1-1 0,1 2 0,9-11 0,-15 18 0,-1 1 0,1 1 0,0-1 0,0 0 0,0 0 0,0 1 0,0-1 0,0 1 0,0 0 0,1-1 0,-1 1 0,0 0 0,1 0 0,-1 1 0,1-1 0,-1 0 0,1 1 0,0 0 0,-1-1 0,1 1 0,-1 0 0,1 0 0,0 1 0,-1-1 0,1 0 0,-1 1 0,1 0 0,4 1 0,-3 1 0,-1-1 0,1 1 0,-1-1 0,0 1 0,0 0 0,0 0 0,0 1 0,0-1 0,-1 1 0,0-1 0,1 1 0,-1 0 0,-1 0 0,1 0 0,0 0 0,-1 0 0,1 4 0,3 10-120,21 99-1125,-23-97-5581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1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 24575,'0'0'0,"0"-1"0,0 1 0,0-1 0,0 1 0,0 0 0,0-1 0,0 1 0,-1-1 0,1 1 0,0-1 0,0 1 0,0 0 0,-1-1 0,1 1 0,0-1 0,0 1 0,-1 0 0,1-1 0,0 1 0,-1 0 0,1 0 0,0-1 0,-1 1 0,1 0 0,0 0 0,-1-1 0,0 1 0,-1 1 0,7 5 0,17 11 0,49 26 0,5 4 0,-58-34 0,0 0 0,-1 2 0,0 0 0,-1 1 0,19 24 0,-32-37 0,0 1 0,0 0 0,0 1 0,-1-1 0,0 0 0,0 1 0,0-1 0,0 1 0,-1 0 0,0-1 0,0 1 0,0 0 0,0 0 0,-1 0 0,0 0 0,0 0 0,0-1 0,0 1 0,-1 0 0,0 0 0,0 0 0,-1 0 0,1-1 0,-1 1 0,0-1 0,0 1 0,0-1 0,-1 0 0,1 0 0,-1 0 0,-4 4 0,-5 5-195,-1 0 0,0-1 0,-1-1 0,-1 0 0,1-1 0,-28 13 0,9-6-6631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0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 24575,'0'-1'0,"-1"-1"0,0 1 0,1 0 0,-1 0 0,0 0 0,0 0 0,0-1 0,0 1 0,0 0 0,0 1 0,0-1 0,-2-1 0,-3-4 0,14 6 0,38 9 0,0-3 0,0-2 0,82-2 0,-67-2 0,-52 0 0,824-1 0,-712-7 0,39 1 0,-141 10-1365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238 158 24575,'0'-9'0,"0"-3"0,0 1 0,0-1 0,-1 0 0,-1 1 0,-4-20 0,4 28 0,1 0 0,-1-1 0,1 1 0,-1 0 0,0 0 0,0 0 0,-1 0 0,1 0 0,0 0 0,-1 1 0,0-1 0,0 1 0,0 0 0,0 0 0,0 0 0,0 0 0,0 1 0,-1-1 0,1 1 0,0-1 0,-1 1 0,-4-1 0,2 1 0,0 0 0,0 0 0,0 0 0,0 1 0,0 0 0,0 0 0,0 0 0,0 1 0,0 0 0,0 0 0,0 0 0,0 1 0,0 0 0,0 0 0,1 0 0,-1 1 0,1 0 0,0 0 0,-9 7 0,10-7 0,1 1 0,0 0 0,-1 0 0,1 0 0,0 0 0,1 0 0,-1 0 0,1 1 0,0-1 0,0 1 0,0 0 0,1-1 0,0 1 0,-1 0 0,2 0 0,-1 0 0,1 0 0,-1 0 0,1 0 0,1 0 0,-1 0 0,1 0 0,0 0 0,2 7 0,-3-10 0,0 0 0,1 0 0,0 0 0,-1 1 0,1-1 0,0 0 0,0 0 0,0 0 0,1 0 0,-1-1 0,0 1 0,1 0 0,-1 0 0,1-1 0,-1 1 0,1-1 0,0 1 0,0-1 0,0 0 0,-1 0 0,1 0 0,0 0 0,1 0 0,3 1 0,-3-1 0,1-1 0,-1 0 0,1 0 0,-1-1 0,1 1 0,-1-1 0,0 1 0,1-1 0,-1 0 0,0 0 0,1-1 0,-1 1 0,0-1 0,0 0 0,5-3 0,93-71 0,-101 75 0,1 1 0,0-1 0,0 1 0,0-1 0,0 1 0,0 0 0,0-1 0,0 1 0,0 0 0,0 0 0,0 0 0,1 0 0,-1-1 0,0 1 0,0 1 0,0-1 0,0 0 0,0 0 0,0 0 0,0 1 0,0-1 0,0 0 0,0 1 0,0-1 0,2 2 0,-1 0 0,0-1 0,0 2 0,0-1 0,0 0 0,0 0 0,0 0 0,-1 1 0,1-1 0,1 6 0,3 6 0,-1 1 0,7 29 0,-11-37 0,24 90-1365,-18-70-5461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24575,'0'-4'0,"0"1"0,0 0 0,1-1 0,-1 1 0,1 0 0,-1-1 0,1 1 0,0 0 0,2-5 0,-3 8 0,1 0 0,-1-1 0,0 1 0,0 0 0,1-1 0,-1 1 0,0 0 0,1-1 0,-1 1 0,0 0 0,1 0 0,-1-1 0,1 1 0,-1 0 0,0 0 0,1 0 0,-1 0 0,1 0 0,-1-1 0,0 1 0,1 0 0,-1 0 0,1 0 0,-1 0 0,1 0 0,-1 0 0,1 0 0,1 1 0,-1 0 0,1-1 0,-1 1 0,0 0 0,1 0 0,-1 0 0,0 0 0,1 0 0,-1 0 0,0 0 0,2 2 0,6 9 0,-1 0 0,0 0 0,-1 0 0,-1 1 0,0 0 0,0 0 0,-1 1 0,-1-1 0,0 1 0,-1 0 0,-1 0 0,0 1 0,-1-1 0,0 0 0,-2 22 0,1-33 0,-1 0 0,1 0 0,-1-1 0,1 1 0,-1 0 0,0-1 0,0 1 0,0-1 0,0 1 0,-2 2 0,3-5 0,-1 1 0,1-1 0,0 0 0,0 0 0,-1 1 0,1-1 0,0 0 0,0 0 0,-1 1 0,1-1 0,0 0 0,-1 0 0,1 0 0,0 0 0,-1 1 0,1-1 0,0 0 0,-1 0 0,1 0 0,-1 0 0,1 0 0,0 0 0,-1 0 0,1 0 0,0 0 0,-1 0 0,1 0 0,-1 0 0,-11-14 0,8 4 0,1 0 0,0 0 0,0 0 0,1 0 0,0 0 0,1-1 0,0 1 0,1-1 0,0 1 0,2-19 0,3-2 0,0 0 0,13-39 0,-13 54 15,1 1 0,0-1 0,1 2 0,0-1 0,1 1 0,1 0 0,20-25 0,-24 34-86,0 0 1,0 0-1,0 0 0,1 0 0,-1 1 1,1 0-1,0 0 0,1 1 1,-1-1-1,1 1 0,-1 1 0,1-1 1,0 1-1,0 1 0,0-1 1,0 1-1,0 0 0,0 1 0,1-1 1,8 2-1,12 4-6755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 24575,'-1'-1'0,"0"1"0,0 0 0,0-1 0,1 1 0,-1-1 0,0 1 0,0-1 0,0 1 0,0-1 0,0 0 0,1 1 0,-1-1 0,0 0 0,1 0 0,-1 0 0,0 0 0,0-1 0,-5-4 0,2 18 0,1 243 0,5-141 0,59 927 0,-49-909 0,-6 1 0,-15 201 0,6-309 0,-6 58 0,3 151 0,6-229 0,0 0 0,1 0 0,0 0 0,0 0 0,0 0 0,0 0 0,1-1 0,0 1 0,0 0 0,5 7 0,-6-10 0,1-1 0,-1 1 0,1-1 0,0 1 0,-1-1 0,1 0 0,0 1 0,0-1 0,0 0 0,0 0 0,0-1 0,0 1 0,0 0 0,0-1 0,0 1 0,0-1 0,0 1 0,0-1 0,0 0 0,1 0 0,-1 0 0,0 0 0,0-1 0,0 1 0,0 0 0,0-1 0,3-1 0,99-34 0,-68 21 0,43-10 0,-30 13-341,0 2 0,1 2-1,78-2 1,-103 11-6485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24575,'0'-1'0,"0"1"0,0-1 0,0 0 0,0 1 0,1-1 0,-1 1 0,0-1 0,0 0 0,0 1 0,0-1 0,1 1 0,-1-1 0,0 1 0,0-1 0,1 1 0,-1-1 0,0 1 0,1-1 0,-1 1 0,1-1 0,-1 1 0,1 0 0,-1-1 0,0 1 0,1 0 0,0-1 0,-1 1 0,1 0 0,-1 0 0,1-1 0,22 2 0,19 14 0,-32-9 0,0 0 0,-1 1 0,0 1 0,0-1 0,0 1 0,-1 1 0,0-1 0,-1 2 0,0-1 0,-1 1 0,8 12 0,-5-4 0,0 0 0,-2 1 0,0 0 0,-1 0 0,7 35 0,-13-48-50,0 0-1,0 1 1,0-1-1,0 1 0,-1-1 1,0 0-1,-1 1 1,0-1-1,1 0 1,-2 0-1,1 0 0,-1-1 1,0 1-1,0 0 1,-1-1-1,1 0 1,-1 0-1,0 0 0,-1 0 1,1-1-1,-1 1 1,0-1-1,0 0 1,0-1-1,-1 1 1,-8 3-1,-2 0-6775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255 178 24575,'-10'25'0,"3"-10"0,-158 651 0,95-291 0,69-369 0,0 1 0,0-1 0,1 1 0,0-1 0,0 0 0,1 1 0,-1-1 0,1 1 0,1-1 0,-1 0 0,1 0 0,3 8 0,-3-11 0,0 0 0,0 1 0,1-1 0,-1 0 0,1 0 0,0 0 0,-1-1 0,1 1 0,1-1 0,-1 0 0,0 0 0,0 0 0,1 0 0,-1 0 0,1-1 0,0 1 0,-1-1 0,1 0 0,0 0 0,0 0 0,4 0 0,44 3 0,101-4 0,-72-3 0,943 28-698,-277-1 607,146-22 91,-577-2 0,-299 0 107,0 0-1,0-1 1,0-1 0,0-1-1,0 0 1,25-9-1,-38 10-104,1 0 0,0 0-1,0-1 1,-1 1 0,1-1-1,-1 0 1,0-1 0,0 1-1,0-1 1,-1 0 0,1 0-1,-1 0 1,0 0-1,0 0 1,0-1 0,0 0-1,-1 1 1,0-1 0,0 0-1,0 0 1,-1 0 0,0 0-1,0 0 1,0-1 0,0-5-1,-1-11-1,-1 0 0,-1 1 0,-1-1 0,-1 0 0,-1 1 0,-14-39 0,2 5 0,-38-123 0,-13-45 0,56 174 0,2 0 0,-5-83 0,16-18 0,-1-23 0,0 169 0,-1 0 0,0 0 0,0-1 0,0 1 0,0 0 0,-1 0 0,1 0 0,-1 1 0,0-1 0,0 0 0,-1 0 0,1 1 0,-1 0 0,0-1 0,0 1 0,0 0 0,0 0 0,0 1 0,-1-1 0,1 1 0,-1 0 0,1-1 0,-1 1 0,0 1 0,-8-3 0,-8-2 0,0 1 0,0 0 0,-1 2 0,-24-1 0,21 2 0,-85-6 10,-128 8 1,-113 24-192,166-9-413,-168 8 465,-315 25 102,6 27 32,523-49 49,120-21-165,0 1 0,1 0 1,-1 1-1,1 1 0,-21 13 0,15-4-6564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123 107 24575,'-1'3'0,"0"0"0,1 1 0,-1-1 0,0 0 0,0 0 0,-1 0 0,1 0 0,-1-1 0,0 1 0,-2 3 0,-7 14 0,6-7 0,0 1 0,0 0 0,2 0 0,0 0 0,0 0 0,1 1 0,1-1 0,1 1 0,0-1 0,0 1 0,4 17 0,-3-28 0,0-1 0,0 0 0,1 1 0,-1-1 0,1 0 0,0 0 0,0 0 0,0 0 0,0 0 0,0-1 0,0 1 0,1-1 0,0 1 0,-1-1 0,6 3 0,-2-1 0,-1-2 0,1 1 0,0-1 0,0 0 0,0 0 0,0 0 0,1-1 0,6 1 0,8-1 0,-1-1 0,1 0 0,0-2 0,27-5 0,-30 3 0,1 0 0,-1-2 0,0 0 0,-1-1 0,1 0 0,-2-1 0,1-2 0,28-20 0,-38 25 0,0-1 0,-1 0 0,0 0 0,0-1 0,0 0 0,-1 0 0,0-1 0,0 1 0,4-11 0,-7 12 0,0 0 0,0 0 0,0 0 0,-1 0 0,0 0 0,0-1 0,-1 1 0,0 0 0,0-1 0,0 1 0,-1 0 0,0-1 0,0 1 0,-3-7 0,2 6 0,-1-1 0,1 1 0,-2 0 0,1 0 0,-1 1 0,0-1 0,-1 1 0,1 0 0,-1 0 0,-1 0 0,1 1 0,-7-6 0,2 4 0,0 0 0,0 1 0,0 1 0,0-1 0,-1 2 0,0-1 0,-16-3 0,4 3 0,0 1 0,0 1 0,0 0 0,-1 2 0,1 1 0,-1 1 0,-33 6 0,36-3 40,-1 0 0,-29 12 0,46-14-139,-1 0 0,1 0 0,0 0 0,-1 1 0,1 0 0,1 0 0,-1 0 0,0 1 0,1-1 0,-1 1 0,1 0 0,0 1 0,1-1 0,-5 7 0,1 7-6727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74 24575,'0'-2'0,"1"1"0,-1 0 0,1 0 0,0 0 0,-1 0 0,1 0 0,0 0 0,-1 0 0,1 0 0,0 0 0,0 0 0,0 0 0,0 0 0,0 0 0,0 1 0,0-1 0,0 0 0,0 1 0,0-1 0,1 1 0,1-1 0,32-11 0,-29 10 0,156-38 0,-214 50 0,29-7 0,-1 2 0,-44 13 0,60-15 0,1 0 0,-1 0 0,0 1 0,1 0 0,0 1 0,0-1 0,0 1 0,0 1 0,1-1 0,0 1 0,0 0 0,1 1 0,-1-1 0,1 1 0,1 0 0,-1 0 0,1 1 0,1-1 0,-1 1 0,1 0 0,1 0 0,-1 0 0,1 0 0,1 1 0,-2 14 0,4-2-136,0 0-1,1 0 1,1 0-1,1 0 1,1 0-1,1-1 1,1 0-1,0 0 0,21 36 1,-13-26-6690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79 363 24575,'0'3'0,"-1"0"0,1-1 0,-1 1 0,0 0 0,0-1 0,0 1 0,0-1 0,-2 4 0,-8 22 0,11-17 0,0-1 0,0 1 0,1-1 0,1 1 0,0-1 0,0 0 0,6 15 0,34 70 0,-12-29 0,-22-51 0,-6-12 0,0 0 0,0 0 0,-1 1 0,1-1 0,-1 1 0,0-1 0,0 1 0,2 5 0,-7-12 0,1 0 0,0 0 0,0 0 0,0-1 0,0 1 0,-4-9 0,-16-29 0,2-2 0,3 0 0,1-1 0,2 0 0,2-2 0,1 1 0,3-2 0,-5-85 0,13 120 0,2-1 0,0 0 0,0 0 0,1 0 0,0 1 0,1-1 0,1 1 0,0 0 0,9-19 0,-10 27 0,-1-1 0,1 1 0,0-1 0,0 1 0,0 0 0,1 0 0,-1 0 0,1 1 0,0-1 0,0 1 0,1 0 0,-1 0 0,1 1 0,-1-1 0,1 1 0,0 0 0,0 0 0,0 0 0,0 1 0,0 0 0,0 0 0,0 0 0,0 1 0,1-1 0,-1 1 0,6 1 0,-6-1 0,1 1 0,-1 0 0,0 0 0,0 1 0,1 0 0,-1 0 0,0 0 0,-1 0 0,1 1 0,0-1 0,-1 1 0,1 0 0,-1 1 0,0-1 0,0 1 0,0 0 0,0 0 0,5 8 0,-7-8 0,0 0 0,0 0 0,0-1 0,0 1 0,-1 0 0,0 1 0,1-1 0,-2 0 0,1 0 0,0 0 0,-1 1 0,0-1 0,0 0 0,0 0 0,0 1 0,-1-1 0,0 0 0,0 0 0,0 0 0,0 0 0,-1 0 0,1 0 0,-1 0 0,-4 6 0,0-1 15,0 0 0,-1-1-1,-1 0 1,0 0 0,0-1 0,0 0-1,-14 9 1,-3 0-756,-39 18-1,13-10-6084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7 126 24575,'-5'0'0,"4"0"0,6 0 0,6-5 0,7-1 0,8 1 0,8-4 0,13-4 0,11-1 0,13-1 0,8-4 0,3-2 0,-12 2-8191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24575,'1'142'0,"-22"577"0,0-544 0,-14 162 0,34-327 0,1 0 0,0 0 0,0 0 0,1 0 0,1-1 0,0 1 0,0 0 0,1 0 0,0-1 0,8 17 0,-8-22 0,-1 0 0,1 0 0,0 0 0,0-1 0,1 1 0,-1-1 0,1 0 0,-1 0 0,1 0 0,0 0 0,0-1 0,0 1 0,1-1 0,-1 0 0,0 0 0,1-1 0,0 0 0,-1 1 0,1-1 0,0-1 0,-1 1 0,1-1 0,0 0 0,7 0 0,64-7 0,76-16 0,-8 0 0,122-5 0,0 11 0,450 29 0,-693-9 0,-16-1 0,0-1 0,0 0 0,0 0 0,1-1 0,-1 0 0,0 0 0,0-1 0,0 0 0,0 0 0,13-4 0,-20 5 2,1-1-1,-1 1 0,0 0 0,1 0 1,-1-1-1,0 1 0,0 0 0,1-1 1,-1 1-1,0 0 0,0-1 0,0 1 1,1 0-1,-1-1 0,0 1 0,0 0 1,0-1-1,0 1 0,0-1 0,0 1 1,0 0-1,0-1 0,0 1 0,0-1 1,0 1-1,0 0 0,0-1 1,0 1-1,0-1 0,0 1 0,0 0 1,0-1-1,-1 1 0,1 0 0,0-1 1,0 1-1,0 0 0,-1-1 0,1 1 1,0 0-1,0-1 0,-1 1 0,1 0 1,0 0-1,-1-1 0,-16-13-919,15 13 413,-16-12-6321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0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24575,'-16'0'0,"23"1"0,25 2 0,-14 2 0,-1 0 0,1 2 0,-1 0 0,-1 1 0,24 14 0,-30-16 0,-1 0 0,1 1 0,-1 1 0,-1 0 0,1 0 0,-1 0 0,-1 1 0,1 0 0,10 18 0,-16-22-4,0-1-1,0 1 0,0 0 0,0-1 1,-1 1-1,0 0 0,0 0 0,0 0 1,-1 0-1,1 0 0,-1 0 0,0 0 1,-1 0-1,1 0 0,-1 0 1,-2 8-1,0-6 25,0 0 0,-1 0 0,1-1 0,-1 1 0,0-1 0,-1 1 0,0-1 0,0-1 0,-10 10 0,-7 3-317,-1-1 0,-1-1 0,-1-2 0,-40 19 0,15-9-6529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2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 24575,'-5'-15'0,"1"-1"0,4 16 0,1-1 0,-1 1 0,0 0 0,1-1 0,-1 1 0,1-1 0,-1 1 0,1 0 0,-1-1 0,0 1 0,1 0 0,-1 0 0,1-1 0,-1 1 0,1 0 0,0 0 0,-1 0 0,1 0 0,-1 0 0,1 0 0,-1 0 0,1-1 0,-1 2 0,1-1 0,0 0 0,-1 0 0,1 0 0,-1 0 0,1 0 0,-1 0 0,1 1 0,0-1 0,137 33 0,-23-5 0,-113-28 0,0 1 0,0-1 0,0 0 0,0 1 0,0 0 0,0-1 0,0 1 0,0 0 0,0 0 0,-1 0 0,1 0 0,0 0 0,-1 1 0,1-1 0,-1 0 0,1 1 0,-1-1 0,0 1 0,1 0 0,-1-1 0,1 4 0,-1-4 0,-1 1 0,0 0 0,0-1 0,0 1 0,0-1 0,0 1 0,0 0 0,-1-1 0,1 1 0,-1-1 0,1 1 0,-1-1 0,1 1 0,-1-1 0,0 1 0,0-1 0,1 1 0,-1-1 0,0 0 0,0 0 0,-1 1 0,1-1 0,0 0 0,0 0 0,-1 0 0,1 0 0,-2 1 0,-26 16-341,0-1 0,-1-1-1,-44 17 1,34-17-6485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3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24575,'1'1'0,"0"-1"0,-1 0 0,1 0 0,0 1 0,0-1 0,0 0 0,0 1 0,0-1 0,-1 1 0,1-1 0,0 1 0,0 0 0,-1-1 0,1 1 0,0 0 0,-1-1 0,1 1 0,-1 0 0,1 0 0,-1-1 0,1 1 0,-1 0 0,0 0 0,1 0 0,-1 0 0,0 0 0,0 0 0,1 0 0,-1-1 0,0 1 0,0 2 0,0 31 0,-15 133 0,-15 251 0,14-145-39,8-174-1287,6-70-5500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 24575,'-17'-5'0,"17"4"0,-1 1 0,1-1 0,-1 1 0,1-1 0,-1 1 0,1-1 0,-1 1 0,0 0 0,1-1 0,-1 1 0,0 0 0,1 0 0,-1 0 0,0-1 0,1 1 0,-1 0 0,0 0 0,0 0 0,1 0 0,-1 0 0,0 0 0,1 0 0,-1 1 0,0-1 0,0 0 0,1 0 0,-1 0 0,1 1 0,-1-1 0,0 0 0,1 1 0,-1-1 0,0 1 0,1-1 0,-1 0 0,1 1 0,-1-1 0,1 1 0,-1 0 0,1-1 0,0 1 0,-1-1 0,1 1 0,0 0 0,-1-1 0,1 1 0,0 0 0,0-1 0,-1 1 0,1 0 0,0-1 0,0 1 0,0 0 0,0-1 0,0 1 0,0 1 0,-1 6 0,1 0 0,0 0 0,0 0 0,1 0 0,0 0 0,0 0 0,1 0 0,4 10 0,25 65 0,-24-68 0,-2-3 0,1 0 0,0-1 0,14 19 0,-17-26 0,0-1 0,0 1 0,0-1 0,0 0 0,0 0 0,0 0 0,1 0 0,0-1 0,-1 1 0,1-1 0,0 0 0,0 0 0,0-1 0,6 3 0,-7-4 0,0-1 0,-1 1 0,1 0 0,0-1 0,-1 1 0,1-1 0,0 0 0,-1 0 0,1 0 0,-1 0 0,1-1 0,-1 1 0,0-1 0,0 1 0,1-1 0,-1 0 0,0 0 0,0 1 0,-1-2 0,1 1 0,0 0 0,-1 0 0,1-1 0,1-4 0,6-7 0,-2-1 0,10-26 0,-12 26 0,-5 11 0,1 1 0,0-1 0,0 1 0,1-1 0,-1 1 0,1-1 0,-1 1 0,1 0 0,0 0 0,0 0 0,0 0 0,4-3 0,-5 6-33,0 0 1,-1 0-1,1 0 0,-1 0 0,1 1 0,-1-1 0,1 0 1,0 1-1,-1-1 0,1 0 0,-1 1 0,1-1 0,-1 1 1,0-1-1,1 0 0,-1 1 0,1-1 0,-1 1 0,0 0 1,1-1-1,-1 1 0,0-1 0,0 1 0,1-1 0,-1 1 1,0 0-1,0-1 0,0 1 0,0-1 0,0 1 0,0 0 1,0-1-1,0 2 0,0-1-216,3 17-6577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3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24 24575,'7'-18'0,"-5"12"0,-9 16 0,-247 348 103,-33 51-1571,271-383-5358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3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24575,'-5'0'0,"0"1"0,1 0 0,-1 1 0,0-1 0,1 1 0,-1-1 0,1 2 0,0-1 0,0 0 0,0 1 0,0-1 0,0 1 0,0 1 0,1-1 0,-1 0 0,1 1 0,0-1 0,0 1 0,0 0 0,1 0 0,-1 0 0,-1 6 0,-2 1 0,0 1 0,1 0 0,1-1 0,0 2 0,1-1 0,0 0 0,-2 19 0,5-28 0,0-1 0,-1 1 0,1 0 0,0-1 0,0 1 0,0 0 0,1 0 0,-1-1 0,0 1 0,1 0 0,0-1 0,0 1 0,0-1 0,0 1 0,0-1 0,0 0 0,1 1 0,-1-1 0,1 0 0,0 0 0,-1 0 0,1 0 0,0 0 0,0 0 0,0 0 0,0-1 0,1 1 0,-1-1 0,0 0 0,1 1 0,-1-1 0,1 0 0,-1 0 0,1-1 0,0 1 0,-1 0 0,4-1 0,9 1 0,1-1 0,-1 0 0,0-1 0,0-1 0,22-5 0,-9 3 0,-9 0-273,1 2 0,-1 0 0,0 2 0,36 2 0,-29 3-6553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3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69 24575,'1'-21'0,"-2"-22"0,0 43 0,1-1 0,0 1 0,-1 0 0,1-1 0,0 1 0,-1 0 0,1-1 0,0 1 0,-1 0 0,1 0 0,-1-1 0,1 1 0,0 0 0,-1 0 0,1 0 0,-1-1 0,1 1 0,-1 0 0,1 0 0,-1 0 0,1 0 0,0 0 0,-1 0 0,1 0 0,-1 0 0,1 0 0,-1 0 0,1 0 0,-1 1 0,1-1 0,-1 0 0,1 0 0,0 0 0,-1 0 0,1 1 0,-1-1 0,1 0 0,0 1 0,-1-1 0,1 0 0,0 0 0,-1 1 0,1-1 0,-1 1 0,-21 16 0,21-16 0,-128 109 0,-189 154 0,292-244-455,0 1 0,-41 46 0,55-51-6371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3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24575,'0'-4'0,"0"2"0,0 7 0,0 7 0,0 5 0,0 4 0,0 4 0,4 1 0,7 1 0,4-4 0,5-2 0,8-4 0,4-5 0,4-5 0,2-3 0,-7-2-8191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4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92 358 24575,'-7'0'0,"1"-2"0,-1 1 0,1 0 0,0-1 0,-8-3 0,-13-4 0,8 4 0,28 3 0,39 2 0,-34 0 0,319 3 0,390-5 0,-699 1 0,-9 2 0,-1-1 0,0-1 0,1 0 0,-1-2 0,0 1 0,0-1 0,16-7 0,-29 10 0,-1 0 0,1 0 0,0-1 0,-1 1 0,1 0 0,0-1 0,-1 1 0,1 0 0,0-1 0,-1 1 0,1-1 0,-1 1 0,1-1 0,-1 1 0,1-1 0,-1 0 0,0 1 0,1-1 0,-1 1 0,1-2 0,-8-8 0,-27-3 0,30 12 0,-57-16 0,-80-28 0,123 38 0,0-1 0,0-1 0,0 0 0,1-1 0,-19-16 0,31 22 0,1 1 0,1-1 0,-1 1 0,0-1 0,1 0 0,0-1 0,0 1 0,0 0 0,1-1 0,-1 0 0,-1-5 0,3 8 0,1 0 0,0 0 0,-1 0 0,1 0 0,0 0 0,0 0 0,0 0 0,0 0 0,1 0 0,-1 0 0,0 0 0,1 0 0,-1 0 0,1 0 0,0 1 0,0-1 0,0 0 0,0 0 0,0 0 0,0 1 0,0-1 0,0 0 0,1 1 0,-1 0 0,1-1 0,-1 1 0,1 0 0,-1-1 0,1 1 0,0 0 0,2-1 0,8-4 0,0 1 0,1 0 0,0 0 0,0 2 0,0-1 0,1 2 0,-1 0 0,1 0 0,-1 1 0,1 1 0,-1 0 0,1 1 0,-1 0 0,1 1 0,-1 1 0,1 0 0,-1 1 0,-1 0 0,1 1 0,0 1 0,-1 0 0,0 0 0,-1 1 0,15 12 0,-21-16 0,-1 1 0,0 0 0,0 0 0,0 0 0,-1 1 0,0-1 0,0 1 0,0 0 0,0 0 0,-1 0 0,1 0 0,-1 1 0,-1-1 0,1 0 0,-1 1 0,0-1 0,0 1 0,-1 0 0,1-1 0,-1 1 0,0-1 0,-1 1 0,0 0 0,1-1 0,-2 1 0,1-1 0,-1 1 0,1-1 0,-2 0 0,1 0 0,-5 9 0,-4 3 0,0-1 0,0 1 0,-2-2 0,0 0 0,-1 0 0,0-1 0,-26 19 0,10-11-682,-64 36-1,60-41-6143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4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21 471 24575,'-6'-20'0,"5"19"0,0 0 0,1 0 0,-1-1 0,0 1 0,1 0 0,-1-1 0,1 1 0,0 0 0,-1-1 0,1 1 0,0-1 0,0 1 0,0-1 0,0 1 0,0 0 0,0-1 0,0 1 0,0-1 0,1 1 0,-1 0 0,0-1 0,2-1 0,-1 3 0,-1 0 0,1 0 0,0 0 0,0 0 0,0 0 0,0 0 0,-1 0 0,1 0 0,0 0 0,0 0 0,0 1 0,-1-1 0,1 0 0,0 1 0,-1-1 0,1 1 0,0-1 0,0 1 0,-1-1 0,1 1 0,-1-1 0,1 1 0,-1-1 0,1 1 0,-1 0 0,1-1 0,0 2 0,17 20 0,3 12 0,-2 1 0,0 1 0,-3 0 0,-1 1 0,-2 1 0,12 50 0,29 241 0,-38-120 0,-12-122 0,21 121 0,-24-199 0,1-1 0,0 0 0,0 0 0,1-1 0,0 1 0,0 0 0,1-1 0,0 0 0,6 8 0,-8-12 0,0-1 0,1 0 0,0 1 0,-1-1 0,1 0 0,0-1 0,0 1 0,0 0 0,0-1 0,1 0 0,-1 1 0,0-1 0,0-1 0,1 1 0,-1 0 0,1-1 0,-1 0 0,0 1 0,1-2 0,-1 1 0,1 0 0,-1-1 0,1 1 0,5-3 0,158-37 0,112-22 0,522-27-704,8 52-1173,-612 31 1821,1388-24-706,-1566 30 991,-13 1-120,0-1 1,0 0 0,0 0-1,0 0 1,0-1 0,0 0-1,10-3 1,-16 4-76,0 0 0,1 0-1,-1-1 1,1 1 0,-1 0 0,0 0 0,1-1 0,-1 1 0,0 0 0,1-1-1,-1 1 1,0 0 0,1-1 0,-1 1 0,0 0 0,0-1 0,0 1 0,1-1 0,-1 1-1,0 0 1,0-1 0,0 1 0,0-1 0,0 1 0,0-1 0,0 1 0,0 0 0,0-1-1,0 1 1,0-1 0,0 1 0,0-1 0,0 1 0,0-1 0,0 1 0,0 0-1,0-1 1,-1 1 0,1-1 0,0 1 0,0 0 0,-1-1 0,1 1 0,0 0 0,0-1-1,-1 1 1,1-1 0,-20-18 296,16 16-126,-99-82-58,60 52-152,-42-42-1,65 54 7,0-2 0,1 0 0,1-2 0,1 0 0,2 0 0,0-2 0,2 1 0,0-2 0,2 0 0,2 0 0,0-1 0,2 0 0,1-1 0,-3-37 0,5 19 0,2 1 0,2-1 0,2 1 0,2-1 0,17-81 0,-15 104 0,1 1 0,2 0 0,0 1 0,1 0 0,2 0 0,0 1 0,1 1 0,1 0 0,2 0 0,-1 2 0,2 0 0,29-26 0,-41 41 0,0 0 0,0 0 0,-1-1 0,0 0 0,1 1 0,4-11 0,-8 15 0,-1-1 0,0 0 0,1 0 0,-1 1 0,0-1 0,1 0 0,-1 0 0,0 0 0,0 0 0,0 1 0,0-1 0,0 0 0,0 0 0,0 0 0,0 0 0,0 1 0,0-1 0,-1 0 0,1 0 0,0 0 0,-1 1 0,0-2 0,0 0 0,0 1 0,-1 0 0,1 0 0,0 0 0,-1 0 0,0 0 0,1 0 0,-1 0 0,1 0 0,-1 1 0,0-1 0,0 1 0,1-1 0,-1 1 0,-2 0 0,-34-5 0,0 3 0,-1 1 0,-68 8 0,32-2 0,-3681 92-3386,3736-97 3586,28 0-1201,16 0-3003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4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70 24575,'-9'0'0,"-7"4"0,-5 2 0,5-5 0,14-2 0,16-2 0,15 1 0,16-4 0,17-2 0,12 2 0,6-4 0,3 0 0,-4 3 0,-11-4 0,-8 2 0,-14 1-8191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0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24575,'-1'0'0,"0"1"0,0-1 0,1 0 0,-1 1 0,0-1 0,0 0 0,0 1 0,0-1 0,0 1 0,1 0 0,-1-1 0,0 1 0,1-1 0,-1 1 0,0 0 0,1 0 0,-1 0 0,1-1 0,-1 1 0,1 0 0,-1 0 0,1 0 0,0 0 0,-1 0 0,1 0 0,0-1 0,-1 3 0,-4 30 0,5-29 0,-1 41 0,3 1 0,1-1 0,13 65 0,-5-37 0,60 722 0,-24-289 0,-45-496 0,8 40 0,-10-47 0,1 0 0,0-1 0,0 1 0,0 0 0,0-1 0,1 1 0,-1-1 0,1 0 0,-1 1 0,1-1 0,0 0 0,0 0 0,0 0 0,3 3 0,-3-5 0,-1 0 0,0 1 0,1-1 0,-1 0 0,1 1 0,-1-1 0,0 0 0,1 0 0,-1 0 0,1 0 0,-1-1 0,1 1 0,-1 0 0,0-1 0,1 1 0,-1 0 0,0-1 0,1 0 0,-1 1 0,0-1 0,0 0 0,3-1 0,28-26 0,-21 18 0,3 0 0,0 0 0,0 0 0,1 2 0,0 0 0,1 1 0,0 0 0,0 1 0,0 1 0,33-6 0,8 3 0,94-1 0,-99 7 0,2767-74-2371,-2640 75 2429,621-18 572,-691 12 1053,-222 8-3048,83-1-5461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4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 24575,'-53'-2'0,"32"1"0,0 0 0,0 2 0,0 0 0,-31 6 0,50-7 0,0 1 0,0-1 0,0 1 0,0-1 0,0 1 0,0-1 0,0 1 0,1 0 0,-1 0 0,0 0 0,0 0 0,1 0 0,-1 1 0,1-1 0,-1 0 0,1 1 0,0-1 0,-1 1 0,1 0 0,0-1 0,0 1 0,0 0 0,0-1 0,1 1 0,-1 0 0,0 0 0,1 0 0,-1 0 0,1 0 0,-1 0 0,1 0 0,0 0 0,0 0 0,0 0 0,0 0 0,1 0 0,-1 0 0,0 0 0,1 0 0,0 2 0,4 9 0,0 0 0,1 0 0,1 0 0,14 21 0,-1-1 0,2 19-71,-2 1-1,-2 1 0,-2 1 1,8 62-1,-9-50-935,-6-25-5819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4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280 153 24575,'2'-2'0,"1"-1"0,-1-1 0,0 1 0,-1 0 0,1 0 0,-1-1 0,1 1 0,-1-1 0,0 1 0,0-1 0,0-5 0,4-39 0,-5 45 0,0 1 0,0 0 0,0-1 0,0 1 0,0 0 0,-1-1 0,1 1 0,-1 0 0,1 0 0,-1-1 0,0 1 0,0 0 0,0 0 0,0 0 0,0 0 0,0 0 0,0 0 0,-1 0 0,1 0 0,-1 1 0,0-1 0,-3-2 0,2 2 0,0 1 0,0 0 0,0 0 0,-1 0 0,1 0 0,0 1 0,-1-1 0,1 1 0,0 0 0,-1 0 0,1 0 0,0 0 0,-1 1 0,-3 0 0,-8 3 0,0 1 0,1 0 0,-1 1 0,1 0 0,-23 14 0,28-14 0,-1 0 0,0 0 0,1 1 0,1 1 0,-1 0 0,1 0 0,0 0 0,1 1 0,0 0 0,0 0 0,1 1 0,0 0 0,-6 15 0,12-23 0,-1 0 0,1 0 0,-1 1 0,1-1 0,0 0 0,0 0 0,0 0 0,0 1 0,0-1 0,0 0 0,1 0 0,-1 0 0,1 0 0,-1 0 0,1 0 0,0 0 0,0 0 0,0 0 0,0 0 0,0 0 0,0 0 0,1 0 0,-1-1 0,0 1 0,1-1 0,0 1 0,-1-1 0,1 1 0,0-1 0,0 0 0,0 0 0,0 0 0,0 0 0,0 0 0,3 1 0,0-1 0,0 1 0,0-1 0,0 0 0,0 0 0,1 0 0,-1-1 0,0 1 0,0-1 0,1-1 0,-1 1 0,0-1 0,0 0 0,0 0 0,5-2 0,-3 0 0,-1 0 0,0-1 0,-1 1 0,1-2 0,-1 1 0,0 0 0,6-7 0,-10 10 0,1 0 0,-1 0 0,0 0 0,0-1 0,0 1 0,0 0 0,0-1 0,0 1 0,0-1 0,0 1 0,-1-1 0,1 1 0,0-1 0,-1 0 0,1 1 0,-1-1 0,0 0 0,0 1 0,1-1 0,-1 0 0,0 1 0,0-1 0,-1 0 0,1 1 0,0-1 0,0 0 0,-1 1 0,1-1 0,-1 0 0,0 1 0,1-1 0,-1 1 0,-2-3 0,3 3 0,-1 1 0,0 0 0,1-1 0,-1 1 0,1 0 0,-1-1 0,0 1 0,1 0 0,-1 0 0,0 0 0,1 0 0,-1 0 0,0 0 0,0 0 0,1 0 0,-1 0 0,0 0 0,1 0 0,-1 0 0,0 0 0,1 0 0,-1 1 0,0-1 0,1 0 0,-1 0 0,1 1 0,-1-1 0,0 1 0,1-1 0,-1 0 0,1 1 0,-1-1 0,1 1 0,-1-1 0,1 1 0,0 0 0,-1-1 0,1 1 0,-17 24 0,14-17 0,0 0 0,1 0 0,0 0 0,0 0 0,1 1 0,0-1 0,0 0 0,1 1 0,0-1 0,1 0 0,0 1 0,0-1 0,1 0 0,4 15 0,-3-18 0,-1 1 0,1 0 0,-1-1 0,2 0 0,-1 0 0,1 0 0,-1 0 0,1 0 0,0-1 0,1 0 0,-1 1 0,1-2 0,0 1 0,0-1 0,0 1 0,1-1 0,-1-1 0,1 1 0,-1-1 0,12 3 0,14 1-1365,-2-3-5461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4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20 208 24575,'-1'-13'0,"0"-1"0,-7-26 0,5 30 0,1 1 0,0-1 0,1 0 0,0 0 0,1 0 0,0-11 0,0 20 0,0 1 0,0-1 0,0 1 0,0 0 0,0-1 0,0 1 0,0-1 0,0 1 0,0-1 0,0 1 0,0-1 0,1 1 0,-1-1 0,0 1 0,0-1 0,0 1 0,1-1 0,-1 1 0,0 0 0,0-1 0,1 1 0,-1 0 0,0-1 0,1 1 0,-1 0 0,0-1 0,1 1 0,-1 0 0,1-1 0,-1 1 0,1 0 0,-1 0 0,0 0 0,1-1 0,-1 1 0,2 0 0,13 13 0,8 28 0,-11-2 0,-2 0 0,-2 1 0,-1 0 0,2 80 0,-4-57 0,-5-62 0,0 0 0,-1-1 0,1 1 0,0 0 0,0 0 0,0 0 0,1 0 0,-1 0 0,0 0 0,0 0 0,0 0 0,1-1 0,-1 1 0,0 0 0,1 0 0,-1 0 0,1 0 0,-1-1 0,1 1 0,-1 0 0,1-1 0,0 1 0,-1 0 0,1-1 0,0 1 0,-1 0 0,1-1 0,0 0 0,1 1 0,-1-1 0,0 0 0,1 0 0,-1-1 0,1 1 0,-1-1 0,0 1 0,0-1 0,1 0 0,-1 1 0,0-1 0,0 0 0,0 0 0,0 0 0,0 0 0,0 0 0,1-1 0,8-10 0,0 0 0,9-17 0,-18 28 0,4-7 0,37-52 0,-38 56 0,0 0 0,0 0 0,0 0 0,0 1 0,1 0 0,-1-1 0,1 1 0,0 1 0,0-1 0,10-3 0,-14 6 0,1-1 0,0 1 0,0-1 0,0 1 0,-1 0 0,1 0 0,0 0 0,0 0 0,0 0 0,0 0 0,-1 1 0,1-1 0,0 0 0,0 1 0,-1 0 0,1-1 0,0 1 0,-1 0 0,1 0 0,2 1 0,-2 0 0,1 1 0,-1-1 0,0 1 0,1 0 0,-1-1 0,0 1 0,-1 0 0,1 0 0,0 0 0,1 5 0,0 0 0,-1 0 0,0 0 0,0 0 0,-1 0 0,0 1 0,0-1 0,-1 0 0,-1 12 0,0-10 0,-2-1 0,0 1 0,0-1 0,0 0 0,-1 0 0,-1 0 0,1 0 0,-2-1 0,-11 16 0,15-21 0,-1 1 0,0-1 0,0 1 0,0-1 0,-1 0 0,1 0 0,-1 0 0,1-1 0,-1 1 0,0-1 0,0 0 0,0 0 0,0 0 0,-1-1 0,1 1 0,0-1 0,-1 0 0,1 0 0,-1-1 0,1 1 0,-1-1 0,0 0 0,-6-1 0,-11-10-1365,4-5-5461</inkml:trace>
  <inkml:trace contextRef="#ctx0" brushRef="#br0" timeOffset="1">435 1 24575,'5'0'0,"0"0"0,0 0 0,0 0 0,0 1 0,-1 0 0,1 0 0,0 0 0,0 1 0,-1-1 0,1 1 0,-1 0 0,5 3 0,-5-2 0,-1 0 0,0 0 0,0 0 0,0 0 0,-1 1 0,1-1 0,-1 1 0,0 0 0,0-1 0,0 1 0,0 0 0,-1 0 0,1 0 0,0 6 0,7 29 26,-3 1 0,3 43 0,-8-52-267,2-1 1,2 0-1,0 0 1,2 0-1,11 29 1,-3-27-6586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4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55 502 24575,'4'1'0,"-1"-1"0,0 1 0,0 0 0,1 0 0,-1 1 0,0-1 0,4 3 0,18 6 0,-21-9 0,0-1 0,-1 1 0,1-1 0,-1 0 0,1-1 0,0 1 0,-1 0 0,1-1 0,-1 0 0,1 0 0,-1 0 0,1 0 0,-1 0 0,0-1 0,1 0 0,-1 0 0,0 1 0,0-2 0,0 1 0,-1 0 0,5-4 0,-6 4 0,0 0 0,1 0 0,-1 0 0,0 0 0,0 0 0,0 0 0,0 0 0,0 0 0,0 0 0,-1-1 0,1 1 0,-1 0 0,1-1 0,-1 1 0,0 0 0,0-1 0,0 1 0,0 0 0,-1-1 0,1 1 0,0 0 0,-1 0 0,0-1 0,1 1 0,-1 0 0,0 0 0,0 0 0,-1 0 0,1 0 0,0 0 0,-1 0 0,1 0 0,-3-2 0,0-1 0,-1 1 0,1 0 0,-1 1 0,1-1 0,-1 1 0,-1 0 0,1 0 0,0 0 0,-1 0 0,1 1 0,-1 0 0,0 1 0,1-1 0,-1 1 0,0 0 0,0 0 0,-9 1 0,12 0 0,-1 0 0,1 0 0,0 1 0,-1 0 0,1-1 0,0 1 0,-1 1 0,1-1 0,0 0 0,0 1 0,0-1 0,0 1 0,0 0 0,1 0 0,-1 0 0,0 0 0,1 1 0,0-1 0,-1 1 0,1 0 0,0-1 0,0 1 0,0 0 0,1 0 0,-1 0 0,1 0 0,0 0 0,0 1 0,0-1 0,0 0 0,-1 7 0,1-3 0,1 0 0,-1 0 0,1 0 0,0 0 0,1 0 0,0 0 0,0 0 0,0-1 0,1 1 0,0 0 0,0-1 0,0 1 0,1-1 0,4 7 0,-2-4 0,1-1 0,0-1 0,0 1 0,1-1 0,0 0 0,0-1 0,0 1 0,1-1 0,13 7 0,-11-7 0,1 0 0,0-1 0,0 0 0,1-1 0,-1 0 0,1-1 0,0 0 0,0-1 0,0 0 0,1-1 0,-1 0 0,0-1 0,0-1 0,1 0 0,-1 0 0,19-6 0,-16 2 0,-1-1 0,0 0 0,0-1 0,-1-1 0,0 0 0,0-1 0,0 0 0,-2-1 0,1 0 0,-1-1 0,0-1 0,16-23 0,-17 20 0,0-1 0,-1 0 0,-1-1 0,-1 1 0,0-2 0,-1 1 0,-1-1 0,-1 0 0,0 0 0,1-28 0,-5 46 0,2-154 0,-2 141 0,-1 0 0,-1 0 0,0 0 0,-1 1 0,0-1 0,-1 0 0,-1 1 0,0 0 0,-9-17 0,13 27 0,0 1 0,1 0 0,-1 0 0,0 0 0,0 0 0,0-1 0,0 1 0,0 0 0,0 1 0,0-1 0,0 0 0,0 0 0,0 0 0,0 1 0,-1-1 0,1 0 0,0 1 0,-3-2 0,3 3 0,1-1 0,-1 0 0,0 0 0,1 1 0,-1-1 0,0 0 0,1 1 0,-1-1 0,0 0 0,1 1 0,-1-1 0,1 1 0,-1-1 0,1 1 0,-1-1 0,1 1 0,-1 0 0,1-1 0,-1 1 0,1-1 0,0 1 0,-1 0 0,1 0 0,0 0 0,-3 7 0,1-1 0,0 1 0,1 0 0,-1 15 0,1 9 0,3-1 0,0 1 0,2-1 0,1 0 0,2 0 0,16 46 0,-3-22 0,3 0 0,47 81 0,0-25-1365,-53-86-5461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4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13 108 24575,'0'-4'0,"-5"-6"0,-1-6 0,5-5 0,6 2 0,8 4 0,10 4 0,10 4 0,8 4 0,6 1 0,3 2 0,-5 1-8191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4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29 24575,'-5'0'0,"-1"0"0,1 0 0,-1 0 0,1 0 0,0-1 0,-1 0 0,1 0 0,-1-1 0,1 0 0,0 0 0,0 0 0,-5-3 0,12 1 0,11 1 0,14 1 0,567-1 63,-307 5-1491,-239-2-5398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91 135 24575,'-3'0'0,"0"-1"0,0 0 0,0 0 0,0 0 0,0 0 0,0 0 0,1-1 0,-1 1 0,0-1 0,1 0 0,-1 0 0,1 0 0,0 0 0,-1 0 0,1-1 0,-2-2 0,-28-41 0,30 43 0,0-1 0,1 1 0,0-1 0,-1 0 0,1 0 0,1 0 0,-1 1 0,0-1 0,1 0 0,0-5 0,0 8 0,0 1 0,0-1 0,0 0 0,0 1 0,0-1 0,0 1 0,0-1 0,1 1 0,-1-1 0,0 1 0,0-1 0,1 1 0,-1-1 0,0 1 0,0-1 0,1 1 0,-1-1 0,1 1 0,-1 0 0,0-1 0,1 1 0,-1 0 0,1-1 0,-1 1 0,1 0 0,-1-1 0,1 1 0,0 0 0,0 0 0,1 0 0,0 0 0,-1 0 0,1 1 0,-1-1 0,1 0 0,0 1 0,-1 0 0,1-1 0,-1 1 0,0 0 0,1-1 0,-1 1 0,0 0 0,3 2 0,8 7 0,0 1 0,0 0 0,-1 1 0,-1 0 0,0 1 0,0 0 0,-2 1 0,1-1 0,8 23 0,-9-20 0,-1 1 0,-1 0 0,-1 0 0,-1 1 0,0-1 0,-1 1 0,-1 0 0,0 24 0,-2-30-114,-1-1 1,0 1-1,-1-1 0,0 1 0,-1-1 1,-1 0-1,0 0 0,0 0 0,-1-1 1,0 0-1,-12 19 0,-1-8-6712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4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0 468 24575,'15'-18'0,"-14"16"0,0 0 0,1 0 0,0 0 0,-1-1 0,1 2 0,0-1 0,0 0 0,0 0 0,0 1 0,3-3 0,-5 4 0,1 0 0,-1 0 0,1 0 0,-1 0 0,1 0 0,-1 0 0,1 0 0,-1 0 0,1 0 0,-1 0 0,1 0 0,-1 0 0,1 0 0,-1 0 0,1 1 0,-1-1 0,1 0 0,-1 0 0,1 1 0,-1-1 0,1 0 0,0 1 0,12 19 0,15 54 0,-2 1 0,27 138 0,-31-117 0,-6-19 0,-3 1 0,-4 1 0,-1 156 0,-8-227 0,2 33 0,-2-40 0,1 1 0,-1-1 0,0 0 0,1 0 0,-1 0 0,1 0 0,-1 1 0,1-1 0,0 0 0,-1 0 0,1 0 0,0 0 0,0-1 0,0 1 0,-1 0 0,1 0 0,0 0 0,0-1 0,0 1 0,1 0 0,-1-1 0,0 1 0,0-1 0,0 1 0,0-1 0,0 0 0,1 1 0,-1-1 0,2 0 0,16 0 0,0-2 0,-1 0 0,1-1 0,21-6 0,7-1 0,540-60-159,6 47-1275,-591 23 1427,2288 63-2237,-1903-25 2088,-134-5 2926,-249-32-2710,9 1 169,0-1-1,0 0 0,21-1 1,-31 0-206,-1 0 0,0 0-1,0-1 1,1 1 0,-1-1 0,0 0 0,0 0 0,0 0 0,0 0 0,0 0 0,0 0 0,2-2 0,-3 2-25,0 0 0,0 0 1,-1 0-1,1 0 0,0 0 1,-1 0-1,1 0 0,-1 0 1,1 0-1,-1 0 0,0 0 1,1-1-1,-1 1 1,0 0-1,0 0 0,0 0 1,0-1-1,0 1 0,0 0 1,0 0-1,0 0 0,-1 0 1,1-1-1,-1-1 0,-5-12 2,-1 0 0,0 1 0,-1 0 0,-1 0 0,-17-21 0,-16-26 0,29 36 0,2 1 0,1-1 0,1-1 0,0 0 0,2 0 0,-4-34 0,3-7 0,-1-92 0,11 64 0,4-1 0,4 1 0,4 1 0,4 0 0,43-131 0,-59 222 0,-1 0 0,0 0 0,-1 0 0,1 0 0,0 0 0,-1 0 0,0 0 0,1 0 0,-1 0 0,-1 0 0,1 0 0,0-1 0,-1 1 0,1 0 0,-1 0 0,0 0 0,0 0 0,-2-3 0,1 3 0,-1 0 0,1 1 0,-1-1 0,0 0 0,0 1 0,0 0 0,0-1 0,-1 1 0,1 0 0,-1 1 0,1-1 0,-1 1 0,1-1 0,-8 0 0,-36-8 0,-1 2 0,0 2 0,0 2 0,-57 3 0,55 1 0,-990 30-1816,767-16 1894,-1698 88-510,1935-100 394,-335 9-11,364-12 550,17 1-864,11-1-5709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210 385 24575,'-3'-3'0,"1"0"0,0 0 0,0 0 0,0 0 0,0 0 0,0 0 0,1-1 0,0 1 0,-1-1 0,1 1 0,1-1 0,-1 1 0,0-1 0,1 0 0,0 1 0,0-8 0,1-7 0,1 0 0,5-23 0,1-3 0,-6 23 0,0 2 0,0 1 0,-2-1 0,-2-28 0,2 44 0,0-1 0,-1 1 0,1-1 0,-1 1 0,0 0 0,0-1 0,0 1 0,-1 0 0,1 0 0,-1 0 0,1 0 0,-1 0 0,0 0 0,0 1 0,-1-1 0,1 0 0,0 1 0,-1 0 0,0 0 0,1 0 0,-1 0 0,0 0 0,0 0 0,0 1 0,-5-3 0,5 3 0,0 0 0,0 1 0,-1-1 0,1 1 0,0 0 0,0 0 0,0 0 0,-1 0 0,1 0 0,0 1 0,0 0 0,0-1 0,0 1 0,0 0 0,0 0 0,-4 2 0,2 0 0,1 0 0,-1 1 0,1-1 0,-1 1 0,1 0 0,0 0 0,0 0 0,-5 8 0,2-1 0,0 0 0,1 1 0,1 0 0,-1 0 0,2 0 0,0 1 0,-4 17 0,4-1 0,1 1 0,1 0 0,1 0 0,2 0 0,6 39 0,38 146 0,-29-153 0,-3 1 0,10 118 0,-23-171-195,0 0 0,-1 0 0,0 0 0,0 0 0,-1 0 0,-4 11 0,-5 7-6631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24575,'7'-15'0,"1"0"0,1 0 0,1 1 0,0 1 0,1 0 0,20-20 0,-23 26 0,1 0 0,0 1 0,0 0 0,0 0 0,1 1 0,-1 0 0,1 1 0,1 0 0,-1 0 0,0 1 0,16-2 0,32 0 0,0 1 0,94 8 0,34-1 0,-176-4 0,-1 0 0,1 0 0,0-1 0,-1-1 0,0 0 0,1 0 0,11-6 0,-19 8 0,0 0 0,0 1 0,-1-1 0,1 0 0,0 0 0,-1 0 0,1-1 0,-1 1 0,1 0 0,-1-1 0,0 1 0,1-1 0,-1 1 0,0-1 0,0 1 0,0-1 0,0 0 0,0 0 0,-1 1 0,1-1 0,0 0 0,-1 0 0,0 0 0,1 0 0,-1 0 0,0 0 0,0 0 0,0 0 0,0 0 0,0 1 0,0-1 0,-1 0 0,1 0 0,-1 0 0,1 0 0,-1 0 0,0 0 0,0 1 0,0-1 0,1 0 0,-2 1 0,1-1 0,-1-1 0,-4-4 0,0 0 0,0 1 0,-1 0 0,1 0 0,-1 0 0,-1 1 0,-12-8 0,14 10 0,1 0 0,-1 0 0,0 1 0,0-1 0,0 1 0,0 0 0,0 1 0,0 0 0,-1 0 0,1 0 0,-10 1 0,14 0 0,0 0 0,1 1 0,-1 0 0,0-1 0,0 1 0,0 0 0,1 0 0,-1 0 0,0 0 0,1 0 0,-1 1 0,1-1 0,-1 0 0,1 1 0,0-1 0,0 1 0,-1-1 0,1 1 0,0 0 0,0-1 0,1 1 0,-1 0 0,0 0 0,1 0 0,-1 0 0,1-1 0,-1 1 0,1 4 0,-2 6 0,1 0 0,0 1 0,3 17 0,-2-16 0,1 3 0,1 0 0,0 0 0,1 0 0,1-1 0,0 1 0,2-1 0,10 24 0,-13-33 0,0-1 0,1 1 0,0-1 0,0 0 0,0 0 0,1 0 0,-1-1 0,1 1 0,1-1 0,-1 0 0,1-1 0,0 1 0,0-1 0,0-1 0,1 1 0,-1-1 0,1 0 0,0 0 0,0-1 0,8 2 0,-13-3 0,1-1 0,-1 1 0,0-1 0,1 1 0,-1-1 0,1 0 0,-1 0 0,1 0 0,-1-1 0,1 1 0,-1 0 0,1-1 0,-1 0 0,1 0 0,-1 1 0,0-1 0,0-1 0,1 1 0,-1 0 0,0 0 0,0-1 0,0 1 0,0-1 0,-1 0 0,1 0 0,0 0 0,-1 1 0,1-2 0,-1 1 0,1 0 0,-1 0 0,0 0 0,0 0 0,0-1 0,0 1 0,-1-1 0,1 1 0,-1 0 0,1-1 0,-1 1 0,0-4 0,1-2 0,-1-1 0,0 0 0,-1 1 0,0-1 0,0 0 0,-1 1 0,0-1 0,-1 1 0,0 0 0,-6-13 0,5 14 0,-38-64 0,39 65 0,-1 1 0,0 0 0,-1 0 0,1 0 0,-1 0 0,0 1 0,0 0 0,0-1 0,-9-4 0,4 8-1365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0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24575,'1014'-50'-567,"-523"18"-1246,2298-43-1516,-2734 75 3530,113-2 1891,-133 0-1481,-1-1 0,59-14 1,-79 12-124,3 1 341,-17 4-822,1 0 1,-1 1-1,0-1 1,1 0-1,-1 1 0,0-1 1,0 0-1,1 1 0,-1-1 1,0 0-1,0 1 0,0-1 1,1 1-1,-1-1 1,0 1-1,0-1 0,0 0 1,0 1-1,0-1 0,0 1 1,0-1-1,0 1 1,0-1-1,0 1 0,0-1 1,0 0-1,0 1 0,-1-1 1,1 1-1,0-1 0,0 0 1,0 1-1,-1-1 1,1 1-1,-1 0 0,-2 14-7,1 1 0,0 0 0,1 1 0,1-1 0,0 0 0,2 0 0,3 23 0,2 41 0,-6 9 0,-1 2 0,3 0 0,19 109 0,14-20 0,50 336 0,-70-410 0,-9-73 0,-2 0 0,-1 0 0,-2 1 0,-2 36 0,0-67 0,-1-1 0,1 0 0,-1 0 0,1 1 0,-1-1 0,0 0 0,0 0 0,0 0 0,0 0 0,0 0 0,0 0 0,-1 0 0,1 0 0,0 0 0,-1 0 0,0-1 0,1 1 0,-1-1 0,0 1 0,0-1 0,0 0 0,0 0 0,0 0 0,0 0 0,0 0 0,0 0 0,-1 0 0,-2 0 0,-6 1 0,-1 0 0,0-1 0,1-1 0,-19 0 0,12-1 0,-64 1-90,-206 1-1185,168 4-5551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42 186 24575,'-3'0'0,"1"-1"0,0 0 0,0 0 0,-1 0 0,1 0 0,0-1 0,0 1 0,0-1 0,0 1 0,1-1 0,-1 0 0,0 1 0,1-1 0,-3-4 0,-5-12 0,8 17 0,1 1 0,0-1 0,0 1 0,0-1 0,0 1 0,0-1 0,0 1 0,0-1 0,0 1 0,0 0 0,1-1 0,-1 1 0,0-1 0,0 1 0,0-1 0,0 1 0,1 0 0,-1-1 0,0 1 0,0-1 0,1 1 0,-1 0 0,0-1 0,1 1 0,-1 0 0,0 0 0,1-1 0,-1 1 0,0 0 0,1 0 0,0-1 0,1 1 0,0 1 0,0-1 0,1 1 0,-1 0 0,0 0 0,0 0 0,0 0 0,0 0 0,0 0 0,-1 0 0,1 0 0,0 1 0,0-1 0,-1 1 0,1 0 0,-1-1 0,3 5 0,0-2 0,9 8 0,-1 1 0,0 1 0,-1 0 0,-1 0 0,0 1 0,-1 0 0,7 17 0,-15-29 0,1 0 0,-1 0 0,1 0 0,-1 0 0,1 0 0,0 0 0,0-1 0,4 5 0,-6-7 0,0 0 0,1 0 0,-1 0 0,0 0 0,0 0 0,0 0 0,1 1 0,-1-1 0,0 0 0,0 0 0,1 0 0,-1 0 0,0 0 0,0 0 0,0 0 0,1 0 0,-1 0 0,0 0 0,0 0 0,1 0 0,-1 0 0,0 0 0,0 0 0,1 0 0,-1 0 0,0-1 0,0 1 0,0 0 0,1 0 0,-1 0 0,0 0 0,0 0 0,0 0 0,0-1 0,1 1 0,-1 0 0,0 0 0,0 0 0,0-1 0,5-20 0,-3-5-99,-1 0 157,1-1 0,2 0 0,12-48 0,-14 69-130,0-1 1,1 1 0,-1 0-1,1 0 1,1 0 0,-1 0-1,1 0 1,0 0 0,0 1-1,1 0 1,0 0 0,0 0-1,0 1 1,0 0 0,1-1 0,-1 2-1,1-1 1,0 1 0,0 0-1,10-3 1,7-1-6755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24575,'1'5'0,"0"-1"0,1 1 0,-1-1 0,1 0 0,0 1 0,0-1 0,3 4 0,4 9 0,5 19 0,12 46 0,-23-69 0,1 1 0,-1 0 0,-1 0 0,-1 0 0,0 15 0,5-67 0,2-1 0,1 2 0,2-1 0,2 1 0,22-46 0,-34 81 0,0 0 0,0 0 0,0 0 0,0 0 0,0 0 0,1 0 0,-1 0 0,0 1 0,1-1 0,0 0 0,-1 1 0,1-1 0,0 1 0,0 0 0,0-1 0,0 1 0,0 0 0,0 0 0,3-1 0,-3 2 0,0 1 0,-1-1 0,1 0 0,0 0 0,-1 1 0,1-1 0,0 1 0,-1 0 0,1-1 0,-1 1 0,1 0 0,-1 0 0,1 0 0,-1 0 0,0 0 0,1 0 0,-1 1 0,0-1 0,0 0 0,0 1 0,0-1 0,0 0 0,0 1 0,0-1 0,0 1 0,0 1 0,5 10 0,0 0 0,6 24 0,-9-25 0,1 0 0,1 0 0,9 17 0,-14-28 0,1 1 0,0-1 0,0 0 0,0 0 0,0 0 0,0 0 0,0 0 0,0 0 0,0 0 0,0 0 0,1 0 0,-1-1 0,0 1 0,1 0 0,-1-1 0,0 1 0,1-1 0,-1 1 0,0-1 0,1 0 0,-1 0 0,1 1 0,-1-1 0,1 0 0,-1 0 0,1-1 0,-1 1 0,1 0 0,-1 0 0,0-1 0,1 1 0,-1-1 0,0 1 0,1-1 0,-1 1 0,0-1 0,1 0 0,-1 0 0,0 0 0,2-1 0,7-6 0,0 0 0,0-1 0,15-18 0,-7 9 0,-12 11 0,8-6 0,0 1 0,1 0 0,1 0 0,26-14 0,-39 24 0,-1 1 0,1-1 0,0 1 0,0 0 0,0 0 0,0 0 0,0 0 0,1 0 0,-1 1 0,0-1 0,0 1 0,0 0 0,1 0 0,-1 0 0,0 0 0,0 1 0,0-1 0,0 1 0,1 0 0,-1 0 0,0 0 0,0 0 0,-1 1 0,1-1 0,0 1 0,0 0 0,-1 0 0,1 0 0,-1 0 0,1 0 0,-1 0 0,0 1 0,0-1 0,3 6 0,0 0 14,-1 0-1,0 0 1,-1 0-1,0 0 1,0 1-1,-1-1 1,3 17-1,0 64-1202,-5-83 905,1 45-6542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24575,'1'-3'0,"-1"0"0,1 0 0,-1 1 0,1-1 0,0 0 0,0 0 0,0 0 0,1 1 0,-1-1 0,1 1 0,-1-1 0,1 1 0,0 0 0,0-1 0,0 1 0,0 0 0,1 0 0,-1 1 0,0-1 0,1 0 0,4-2 0,7-3 0,1 0 0,27-9 0,-36 14 0,64-20 0,105-18 0,75 2 0,-249 38 0,64-9 0,0 2 0,126 4 0,-162 8 0,-27-1 0,-8-1 0,-11 2 0,-24 0 0,-67 0 0,88-5 0,0-1 0,0-1 0,0-1 0,1-1 0,-30-9 0,46 13 0,1-1 0,-1 0 0,0 0 0,1 0 0,-1 0 0,1-1 0,-1 1 0,1-1 0,0 0 0,-1 1 0,1-1 0,0 0 0,0 0 0,0-1 0,1 1 0,-1 0 0,0 0 0,1-1 0,-1 1 0,1-1 0,-1-3 0,1 3 0,1 0 0,0 0 0,0 0 0,0-1 0,1 1 0,-1 0 0,1 0 0,-1 0 0,1 0 0,0 0 0,0 0 0,1 0 0,-1 0 0,1 1 0,3-6 0,5-6 0,0 2 0,1-1 0,1 1 0,0 1 0,25-18 0,-32 25 0,10-7 0,2 0 0,-1 0 0,32-14 0,-44 24 0,0-1 0,0 1 0,0-1 0,0 1 0,0 0 0,0 1 0,0-1 0,0 1 0,0-1 0,0 1 0,1 0 0,-1 1 0,0-1 0,0 1 0,0 0 0,0 0 0,0 0 0,0 1 0,0-1 0,0 1 0,0 0 0,-1 0 0,7 5 0,-1 1 8,0 1-1,-1 0 1,0 1-1,0 0 1,-1 0-1,0 0 1,-1 1-1,0 0 1,-1 1-1,0-1 1,-1 1-1,0 0 1,-1 0-1,0 0 1,1 16-1,-3-17-85,0-1 0,-1 1 0,0-1-1,-1 1 1,0-1 0,0 1 0,-1-1 0,-1 0 0,0 0-1,0 0 1,-1 0 0,0 0 0,-1-1 0,0 1 0,0-1-1,-1-1 1,0 1 0,-9 9 0,-14 9-6748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20 396 24575,'-2'-3'0,"0"1"0,0 0 0,0 0 0,1-1 0,-1 1 0,1-1 0,0 0 0,-1 1 0,1-1 0,1 0 0,-1 0 0,0 0 0,0 1 0,1-1 0,0 0 0,-1-3 0,5 11 0,-2 0 0,1 1 0,0-1 0,-1 1 0,1 6 0,12 47 0,-3 1 0,6 91 0,-8 125 0,-11 227 0,1-497 0,0-1 0,0 1 0,1-1 0,-1 0 0,1 1 0,0-1 0,3 9 0,-3-12 0,0-1 0,0 1 0,0-1 0,0 0 0,0 0 0,0 0 0,0 0 0,0 0 0,1 0 0,-1 0 0,0 0 0,1 0 0,-1 0 0,1-1 0,-1 1 0,0 0 0,1-1 0,0 1 0,-1-1 0,1 0 0,-1 0 0,1 1 0,-1-1 0,1 0 0,0 0 0,-1 0 0,1-1 0,-1 1 0,1 0 0,2-1 0,82-18 0,19-3 0,401-12-474,1 34-97,-428 1 555,1018 55 19,-1 59-18,-447-55-47,-629-58 140,34 0 501,-50-2-544,-1-1-1,1 1 1,0-1-1,-1 1 0,1-1 1,-1 0-1,1 0 1,-1-1-1,0 1 0,0-1 1,6-3-1,-8 4-32,-1 1 0,1-1 0,0 0 0,-1 1-1,1-1 1,0 0 0,-1 0 0,1 0 0,-1 0-1,1 1 1,-1-1 0,0 0 0,1 0 0,-1 0-1,0 0 1,0 0 0,0 0 0,1 0 0,-1 0 0,0 0-1,0 0 1,0 0 0,-1 0 0,1 0 0,0 0-1,0 0 1,0 0 0,-1 0 0,1 0 0,-1 0-1,1 0 1,-1 0 0,1 1 0,-1-1 0,1 0 0,-1 0-1,0 0 1,-31-31-9,27 28 10,-23-20-3,1-2 0,-33-39 0,49 50 0,0 0 0,1-1 0,1 0 0,1-1 0,0 0 0,-10-32 0,7 7 0,2 0 0,3 0 0,1 0 0,1-83 0,28-171 0,-7 161 0,4-14 0,1-223 0,-22 368 0,0 0 0,0 0 0,0 0 0,-1 1 0,0-1 0,0 0 0,0 1 0,0-1 0,0 1 0,0-1 0,-4-5 0,3 7 0,0 0 0,0 1 0,1-1 0,-2 0 0,1 1 0,0-1 0,0 1 0,0-1 0,-1 1 0,1 0 0,-1 0 0,1 0 0,-1 0 0,1 1 0,-1-1 0,1 1 0,-1-1 0,-2 1 0,-75-5 0,-101 7 0,60 1 0,-331 0-677,-578 7-1676,332 1 1964,-495 14-226,1104-24 1161,-62 5 1762,148-6-2255,0 1 0,1-1 1,-1 1-1,1 0 0,-1 0 0,1 0 0,-1 0 1,1 0-1,-1 1 0,1-1 0,0 1 0,0 0 0,0-1 1,0 1-1,0 0 0,0 0 0,1 0 0,-1 1 0,0-1 1,1 0-1,0 0 0,0 1 0,-2 3 0,2-3-58,0 1 0,0-1-1,0 0 1,0 1 0,1-1-1,-1 1 1,1-1 0,0 0-1,0 1 1,0-1 0,1 1-1,-1-1 1,1 0 0,0 1-1,0-1 1,0 0 0,2 4-1,1 0 6,0 1 0,0-1 0,-1 1 0,0 0 0,-1 0 0,1 0 0,-2 0 0,1 1 0,-1-1 0,0 0 0,-1 1 0,0-1 0,0 1 0,-1-1 0,0 0 0,0 1 0,-1-1 0,0 0 0,-1 0 0,0 0 0,0 0 0,0 0 0,-8 10 0,-4 9-120,5-11 204,0 1 1,-8 23-1,15-34-220,1 1-1,1-1 1,-1 1 0,1-1 0,0 1 0,1-1 0,-1 1-1,1 0 1,1-1 0,1 11 0,2 5-6690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47 177 24575,'0'0'0,"0"0"0,0 0 0,0 0 0,0 0 0,0 0 0,0-1 0,0 1 0,0 0 0,1 0 0,-1 0 0,0 0 0,0 0 0,0 0 0,0-1 0,0 1 0,1 0 0,-1 0 0,0 0 0,0 0 0,0 0 0,0 0 0,1 0 0,-1 0 0,0 0 0,0 0 0,0 0 0,0 0 0,1 0 0,-1 0 0,0 0 0,0 0 0,0 0 0,1 0 0,-1 0 0,0 0 0,0 0 0,0 0 0,0 0 0,1 0 0,-1 0 0,0 0 0,0 1 0,0-1 0,0 0 0,0 0 0,1 0 0,-1 0 0,2 13 0,-5 26 0,2-29 0,-21 172 0,12-117 0,10-64 0,0 1 0,0-1 0,0 0 0,0 1 0,-1-1 0,1 1 0,-1-1 0,1 0 0,-1 1 0,1-1 0,-1 0 0,0 1 0,0-1 0,1 0 0,-1 0 0,-2 2 0,-3-6 0,3-15 0,3-8 0,1 0 0,1-1 0,1 1 0,10-35 0,34-102 0,-43 153 0,26-69 0,-28 73 0,2 0 0,-1 0 0,1 1 0,0-1 0,0 1 0,0 0 0,1 0 0,-1 0 0,1 0 0,6-3 0,-9 7 0,-1 0 0,1 0 0,0 0 0,-1 1 0,1-1 0,0 0 0,0 1 0,-1 0 0,1-1 0,0 1 0,0 0 0,0 0 0,0 0 0,0 0 0,-1 0 0,1 0 0,0 1 0,0-1 0,0 1 0,-1-1 0,1 1 0,0 0 0,-1-1 0,1 1 0,0 0 0,-1 0 0,1 0 0,-1 0 0,1 1 0,-1-1 0,0 0 0,1 0 0,0 3 0,6 5 0,-1 1 0,0 0 0,0 0 0,4 12 0,-2-6 0,-4-8-35,103 189 194,-86-152-655,-1 1-1,19 70 1,-32-85-6330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24575,'0'-4'0,"0"-6"0,5-2 0,1-2 0,4 0 0,5 3 0,4-1 0,3 1 0,7 3 0,7-1 0,7 0 0,-5 2-8191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24575,'2'0'0,"0"0"0,0 0 0,0 1 0,0-1 0,0 1 0,1 0 0,-1-1 0,-1 1 0,1 0 0,0 0 0,0 0 0,0 0 0,0 1 0,-1-1 0,1 0 0,-1 1 0,1-1 0,-1 1 0,1 0 0,-1-1 0,0 1 0,0 0 0,0 0 0,0 0 0,0 0 0,0-1 0,1 5 0,1 7 0,1 1 0,-2-1 0,3 21 0,-1 2 0,12 20 0,2 1 0,25 53 0,-14-37 0,-22-53 0,-14-31 0,-14-33 0,-57-179 0,66 176 0,1-1 0,-8-89 0,19 125 0,0-1 0,0 1 0,2 0 0,-1-1 0,1 1 0,1 0 0,0 0 0,9-20 0,-11 29 0,0 0 0,1-1 0,-1 1 0,1 0 0,0 0 0,0 1 0,0-1 0,0 0 0,1 1 0,-1-1 0,1 1 0,-1 0 0,1-1 0,0 1 0,0 1 0,0-1 0,0 0 0,0 1 0,1-1 0,-1 1 0,0 0 0,0 0 0,1 1 0,-1-1 0,1 1 0,-1-1 0,1 1 0,-1 0 0,1 0 0,-1 1 0,1-1 0,-1 1 0,0-1 0,7 4 0,1 0 0,-1 1 0,0 0 0,0 1 0,0 0 0,-1 0 0,0 1 0,0 1 0,-1-1 0,0 1 0,0 1 0,-1-1 0,0 1 0,9 15 0,-11-15 0,0-1 0,0 1 0,-1 1 0,0-1 0,0 0 0,-1 1 0,0 0 0,-1 0 0,0 0 0,-1 0 0,0 0 0,-1 0 0,1 0 0,-2 0 0,-1 13 0,-2-13-62,1-1 0,-1 0 0,0 0 0,-1-1 0,0 1 0,-1-1 0,1 0 0,-1 0 0,-1-1 0,0 0 0,0 0 0,0-1-1,-1 1 1,0-2 0,0 1 0,0-1 0,-1 0 0,0-1 0,0 0 0,0 0 0,-16 3 0,-1-1-6764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41 294 24575,'-10'9'0,"8"-7"0,-1-1 0,1 1 0,0 0 0,0 0 0,0 0 0,0 0 0,0 0 0,1 0 0,-1 1 0,1-1 0,-1 0 0,1 1 0,0-1 0,0 1 0,0 0 0,0-1 0,0 1 0,1 0 0,-1-1 0,1 1 0,0 0 0,0 0 0,0-1 0,0 1 0,0 0 0,1 3 0,5 20 0,2 1 0,0-1 0,2 0 0,14 27 0,-13-32 0,-2 0 0,0 0 0,-1 1 0,-2 0 0,0 1 0,3 26 0,-8-48 0,-1 0 0,0 1 0,0-1 0,1 0 0,-1 1 0,0-1 0,-1 0 0,1 1 0,0-1 0,0 0 0,0 1 0,-1-1 0,1 0 0,-1 0 0,0 2 0,1-3 0,-1 0 0,0 0 0,1 0 0,-1-1 0,1 1 0,-1 0 0,1 0 0,-1-1 0,1 1 0,0-1 0,-1 1 0,1 0 0,-1-1 0,1 1 0,0-1 0,-1 1 0,1-1 0,0 1 0,0-1 0,-1 1 0,1-1 0,0 0 0,-19-44 0,9-12 0,3 0 0,2-1 0,3 0 0,5-61 0,8-25 0,-9 129 0,0 1 0,2-1 0,0 1 0,0 0 0,1 0 0,1 0 0,11-19 0,-15 29 0,1 0 0,-1 1 0,1 0 0,-1 0 0,1 0 0,0 0 0,0 0 0,1 0 0,-1 1 0,0-1 0,1 1 0,-1 0 0,1 0 0,0 0 0,0 1 0,0-1 0,0 1 0,0 0 0,0 0 0,0 0 0,0 1 0,0 0 0,1-1 0,-1 1 0,0 1 0,0-1 0,0 1 0,0-1 0,0 1 0,1 0 0,4 3 0,-2-1 0,-1 0 0,1 0 0,-1 1 0,0-1 0,0 2 0,-1-1 0,1 1 0,-1-1 0,0 1 0,0 1 0,-1-1 0,0 1 0,0 0 0,0 0 0,0 0 0,-1 0 0,5 13 0,-6-10 0,-1 0 0,1 0 0,-1 0 0,-1 0 0,1 0 0,-2 0 0,1 0 0,-1 0 0,-1 0 0,0 0 0,0 0 0,0 0 0,-1 0 0,-1-1 0,1 1 0,-2-1 0,1 0 0,-10 13 0,2-4 0,0-2 0,-2 1 0,1-2 0,-2 1 0,0-2 0,0 0 0,-26 15 0,-10 0-1365,8-8-5461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24575,'0'-4'0,"4"-2"0,2 5 0,4 6 0,5 12 0,-1 7 0,3 9 0,2 11 0,3 8 0,-3 3 0,0 1 0,-4 1 0,1-2 0,-3-5 0,-3-7 0,-4-6 0,2-10 0,-1-9-8191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1 370 24575,'0'-4'0,"0"-7"0,4 0 0,2-4 0,-1 6 0,4 8 0,0 10 0,-1 7 0,2 9 0,0 6 0,-3 1 0,3 0 0,0-1 0,1-2 0,0-1 0,3-5 0,-2-7-8191</inkml:trace>
  <inkml:trace contextRef="#ctx0" brushRef="#br0" timeOffset="1">182 32 24575,'0'-4'0,"0"-6"0,-4-1 0,-7 5 0,0 13 0,1 5-8191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0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56 330 24575,'-2'1'0,"1"-1"0,0 1 0,0 0 0,-1-1 0,1 1 0,0 0 0,0 0 0,0-1 0,0 1 0,0 0 0,0 0 0,0 0 0,0 0 0,0 1 0,0-1 0,1 0 0,-1 0 0,0 0 0,0 3 0,-12 27 0,13-31 0,-6 18 0,2 1 0,0-1 0,1 1 0,-2 28 0,5 80 0,2-70 0,-2-53 0,-1 8 0,2-1 0,-1 1 0,2 0 0,-1 0 0,1-1 0,4 12 0,0-15 0,-2-15 0,0-17 0,4-215 0,-2 26 0,-5 194 0,11-104 0,-9 105 0,0-1 0,2 1 0,0 0 0,11-24 0,-14 38 0,0 0 0,0 0 0,0 1 0,0-1 0,1 1 0,-1 0 0,1-1 0,0 1 0,0 0 0,0 1 0,0-1 0,0 1 0,5-3 0,-6 4 0,0 0 0,0 1 0,0-1 0,0 0 0,0 1 0,0 0 0,0 0 0,0-1 0,0 1 0,0 1 0,0-1 0,0 0 0,0 0 0,0 1 0,0-1 0,0 1 0,0-1 0,0 1 0,0 0 0,-1 0 0,1 0 0,0 0 0,0 0 0,-1 0 0,1 1 0,-1-1 0,1 0 0,1 3 0,6 6 0,-1 0 0,0 0 0,-1 1 0,0 0 0,0 0 0,5 15 0,28 79 0,-31-81 0,141 421 0,-134-391-1365,-5-10-5461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84 24575,'0'-5'0,"0"-1"0,-1 0 0,1 1 0,-1-1 0,0 0 0,-1 1 0,1-1 0,-1 1 0,0 0 0,-4-8 0,5 12 0,0 0 0,0-1 0,0 1 0,0 0 0,0 0 0,0 0 0,0 0 0,0 0 0,0 1 0,-1-1 0,1 0 0,0 0 0,0 1 0,-1-1 0,1 1 0,0-1 0,-1 1 0,-1-1 0,1 1 0,0 0 0,-1 1 0,1-1 0,0 0 0,-1 1 0,1-1 0,0 1 0,0 0 0,-1 0 0,1-1 0,0 2 0,0-1 0,0 0 0,-3 2 0,-1 3 0,-1-1 0,1 0 0,0 1 0,1 0 0,-1 1 0,1-1 0,1 1 0,-1 0 0,1 0 0,0 1 0,1-1 0,0 1 0,-3 9 0,2-4 0,1 1 0,0 0 0,1 0 0,1 0 0,0 0 0,2 27 0,-1-37 4,1-1 0,-1 1 0,1-1 0,0 1 0,0-1 0,0 1 0,0-1 0,1 0 0,-1 0 0,1 1 0,0-1 0,0 0 0,0 0 0,0-1 0,1 1 0,-1 0 0,1-1 0,0 1 0,0-1 0,-1 0 0,1 0 0,1 0 0,-1 0 0,0-1 0,0 1 0,1-1 0,-1 0 0,1 0 0,4 1 0,2-1-153,0 1 1,0-2-1,0 1 1,0-2-1,0 1 1,-1-1-1,1-1 1,0 0-1,14-4 1,9-6-6678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4:5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122 106 24575,'0'-4'0,"1"0"0,0 0 0,1 0 0,-1 0 0,0 0 0,1 0 0,0 1 0,4-8 0,-3 8 0,-1 0 0,-1 0 0,1-1 0,0 1 0,-1-1 0,0 1 0,0-1 0,2-6 0,-3 9 0,0 0 0,0 0 0,-1 1 0,1-1 0,0 0 0,0 0 0,0 1 0,-1-1 0,1 0 0,0 0 0,-1 1 0,1-1 0,-1 0 0,1 1 0,0-1 0,-1 1 0,0-1 0,1 1 0,-1-2 0,-24-7 0,19 8 0,0 1 0,0-1 0,0 1 0,0 0 0,0 0 0,0 1 0,-1 0 0,1 0 0,0 0 0,1 1 0,-1 0 0,0 0 0,-8 4 0,11-4 0,1-1 0,0 1 0,0-1 0,0 1 0,0 0 0,1 0 0,-1 0 0,0 0 0,1 0 0,-1 0 0,1 1 0,0-1 0,-1 1 0,1-1 0,1 0 0,-1 1 0,0-1 0,0 1 0,1 0 0,0-1 0,-1 1 0,1 0 0,0-1 0,0 1 0,1 0 0,-1-1 0,0 1 0,1-1 0,0 1 0,-1-1 0,1 1 0,0-1 0,2 4 0,-2-4 0,-1 1 0,1-1 0,0 1 0,0-1 0,1 0 0,-1 1 0,0-1 0,1 0 0,0 0 0,-1 0 0,1 0 0,0 0 0,0 0 0,0 0 0,0-1 0,0 1 0,1-1 0,-1 0 0,0 1 0,6 1 0,-6-3 0,1 0 0,0 0 0,0 0 0,-1-1 0,1 1 0,0-1 0,-1 1 0,1-1 0,0 0 0,-1 0 0,1 0 0,-1 0 0,1-1 0,-1 1 0,0 0 0,0-1 0,1 0 0,-1 0 0,0 0 0,2-2 0,-3 3 0,1-1 0,0 0 0,-1 1 0,1 0 0,0-1 0,0 1 0,0 0 0,0 0 0,0 0 0,0 0 0,1 1 0,-1-1 0,0 0 0,0 1 0,1 0 0,-1-1 0,0 1 0,1 0 0,-1 0 0,0 0 0,0 1 0,1-1 0,-1 1 0,0-1 0,0 1 0,1 0 0,-1-1 0,0 1 0,0 0 0,0 0 0,0 1 0,0-1 0,0 0 0,-1 1 0,1-1 0,0 1 0,1 2 0,8 8 0,0 0 0,-1 1 0,-1 0 0,11 20 0,-7-12 0,6 9-1365,-4-4-5461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0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49 24575,'-6'-5'0,"-8"-12"0,14 16 0,0 1 0,0-1 0,0 0 0,0 1 0,0-1 0,0 0 0,0 1 0,1-1 0,-1 1 0,0-1 0,0 0 0,0 1 0,1-1 0,-1 1 0,0-1 0,1 1 0,-1-1 0,0 1 0,1-1 0,-1 1 0,1-1 0,-1 1 0,1-1 0,-1 1 0,1 0 0,-1-1 0,1 1 0,-1 0 0,1-1 0,-1 1 0,1 0 0,-1 0 0,1 0 0,1-1 0,4-1 0,0 0 0,0 1 0,1-1 0,-1 1 0,1 0 0,-1 1 0,13 0 0,52 7 0,-33-3 0,864 46 0,-604-38 0,-194-3 0,-61-4 0,70-2 0,-97-5-1365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0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 24575,'-1'-1'0,"0"1"0,1-1 0,-1 0 0,0 0 0,0 1 0,0-1 0,0 0 0,0 1 0,0-1 0,0 1 0,0-1 0,-1 1 0,1-1 0,0 1 0,0 0 0,0 0 0,0 0 0,-1-1 0,1 1 0,-2 1 0,0 5 0,12 7 0,11 3 0,1 0 0,1-1 0,40 20 0,-37-21 0,0 1 0,33 25 0,-54-37 0,0 0 0,-1 1 0,1-1 0,-1 1 0,0 0 0,0 0 0,0 0 0,-1 0 0,1 0 0,-1 1 0,0-1 0,0 1 0,-1-1 0,1 1 0,1 8 0,-3-9 0,0 0 0,0 1 0,-1-1 0,1 0 0,-1 0 0,0 1 0,0-1 0,0 0 0,0 0 0,-1 0 0,0 0 0,0-1 0,0 1 0,0 0 0,0-1 0,-1 1 0,0-1 0,-3 4 0,-20 18-1365,-1-2-5461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54 146 24575,'11'164'0,"1"-5"0,-14-25 0,-34 230 0,-2 30 0,38-393 0,-1 26 0,6 50 0,-5-70 0,1-1 0,0 0 0,1 0 0,-1 0 0,1 0 0,0 0 0,1 0 0,0 0 0,-1-1 0,2 1 0,-1-1 0,1 0 0,0 0 0,5 6 0,-5-8 0,-1-1 0,1 0 0,0 0 0,0 0 0,0 0 0,0-1 0,0 1 0,0-1 0,1 0 0,-1-1 0,0 1 0,1-1 0,7 1 0,7-2 0,36-6 0,-27 3 0,708-43 0,361 69-2075,1 39 1045,-569-30 1239,-453-27-278,327 10-211,-391-14 470,-1 0 0,1-1 0,-1-1 1,1 0-1,-1 0 0,0-1 0,12-5 0,-20 7-143,-1 0 0,1 0 0,-1-1 0,0 1 0,0-1 0,1 1 0,-1-1 0,0 0 0,0 0 0,0 0 0,-1 0 0,1-1-1,0 1 1,-1 0 0,0-1 0,1 1 0,-1-1 0,0 1 0,0-1 0,0 1 0,-1-1 0,1 0 0,-1 0 0,1 1 0,-1-1 0,0 0 0,0 0 0,0 1 0,-1-1-1,1 0 1,0 0 0,-1 1 0,0-1 0,-1-3 0,-7-22-2,-20-42-1,19 50-45,2 0-1,0-1 0,1 0 1,-6-30-1,8-10 2,2-1 0,3 0 0,17-121 0,-7 77 0,-9 101 0,5-73 0,3 0 0,35-137 0,-35 192 0,0 1 0,2 0 0,1 1 0,24-34 0,-17 25 0,19-36 0,-37 64 0,0 0 0,0 1 0,0-1 0,-1 0 0,1 0 0,-1 0 0,1-1 0,-1 1 0,0 0 0,0 0 0,0 0 0,0 0 0,0 0 0,0 0 0,0 0 0,-1 0 0,1 0 0,-1 0 0,0 0 0,0-3 0,-1 2 0,0 0 0,-1 0 0,1 0 0,0 1 0,-1-1 0,0 1 0,1-1 0,-1 1 0,0 0 0,-6-4 0,-5-1 0,-1 1 0,0 0 0,0 1 0,-20-5 0,-34-4 0,-116-10 0,-75 11 0,132 9 0,-1001-27-1123,714 23 1102,-756-2 21,1128 9 0,-77-12 0,117 13 78,1 0 1,-1 0-1,0 0 1,1 0-1,-1 0 0,0 0 1,0 1-1,1-1 1,-1 1-1,1 0 1,-1 0-1,1 0 1,-1 0-1,-3 3 1,-30 26-84,30-24 0,1-1 0,-1 0 1,1-1-1,-1 1 1,-12 6-1,1-5 5,-1-1 0,0 0 0,0-1 0,-22 2 0,-13 3 0,22-5-236,0 0 0,-62-3 0,77-1-421,-6 0-6169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464 184 24575,'1'-13'0,"-1"0"0,-1 0 0,0 0 0,-1 0 0,-5-18 0,6 27 0,-1-1 0,0 1 0,-1 0 0,1 0 0,-1 0 0,0 0 0,0 0 0,0 0 0,0 1 0,-1-1 0,1 1 0,-1 0 0,0 0 0,0 0 0,0 1 0,0 0 0,0-1 0,-6-1 0,-2 0 0,0 0 0,0 1 0,-1 0 0,0 1 0,1 0 0,-1 1 0,0 0 0,0 1 0,0 0 0,-21 5 0,7-1 0,0 3 0,1 0 0,-50 21 0,70-26 0,1 0 0,0 1 0,0 0 0,0-1 0,1 2 0,-1-1 0,1 1 0,0-1 0,0 1 0,0 0 0,0 1 0,1-1 0,-5 8 0,6-10 0,1 1 0,1 0 0,-1-1 0,0 1 0,1 0 0,-1 0 0,1-1 0,0 1 0,0 0 0,0 0 0,0 0 0,1-1 0,-1 1 0,1 0 0,0 0 0,-1-1 0,1 1 0,0 0 0,1-1 0,-1 1 0,0-1 0,1 0 0,-1 1 0,1-1 0,0 0 0,0 0 0,0 0 0,4 3 0,14 12 0,1 0 0,1-2 0,1-1 0,46 22 0,0 1 0,-19-9 0,44 26 0,-82-46 0,-1 1 0,1 0 0,-2 0 0,1 1 0,11 14 0,-20-22 0,-1 0 0,1 0 0,0 0 0,0 0 0,-1 1 0,1-1 0,-1 1 0,0-1 0,0 1 0,0-1 0,0 1 0,0 0 0,-1-1 0,1 1 0,-1 0 0,1 0 0,-1-1 0,0 1 0,0 0 0,-1 0 0,1-1 0,0 1 0,-1 0 0,0 0 0,0-1 0,1 1 0,-1 0 0,-1-1 0,1 1 0,0-1 0,-1 0 0,1 1 0,-1-1 0,0 0 0,0 0 0,0 0 0,0 0 0,0 0 0,0-1 0,0 1 0,-4 1 0,-5 4 0,-1 0 0,0-1 0,0-1 0,0 0 0,-1-1 0,1 0 0,-20 2 0,6-1 0,-1-2 0,1-1 0,-48-3 0,65 1 0,-1-1 0,1 0 0,-1-1 0,1 0 0,0 0 0,0-1 0,0-1 0,0 1 0,0-1 0,1-1 0,-1 0 0,1 0 0,-13-12 0,18 15-105,1 0 0,0-1 0,0 1 0,0-1 0,0 0 0,0 0 0,1 1 0,-1-1 0,1 0 0,0-1 0,0 1 0,-2-6 0,3-8-6721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24575,'0'2'0,"0"0"0,0 0 0,0-1 0,0 1 0,1 0 0,-1 0 0,1-1 0,-1 1 0,1 0 0,0 0 0,0-1 0,-1 1 0,1-1 0,0 1 0,0-1 0,1 1 0,-1-1 0,0 1 0,0-1 0,4 2 0,-2-1 0,0 0 0,1 0 0,-1-1 0,1 1 0,0-1 0,0 0 0,-1 0 0,1 0 0,6 0 0,8 0 0,0-1 0,0-1 0,25-4 0,-36 3 0,25-2 0,-1-2 0,39-13 0,-58 15 0,-1 0 0,-1 0 0,1-1 0,-1-1 0,1 0 0,-2 0 0,1-1 0,-1 0 0,13-13 0,-20 18 0,0 0 0,0 0 0,0 0 0,-1-1 0,1 1 0,-1 0 0,1-1 0,-1 1 0,0-1 0,0 1 0,0-1 0,-1 0 0,1 1 0,0-1 0,-1 0 0,0 0 0,0-3 0,0 4 0,0-1 0,-1 1 0,0 0 0,0-1 0,0 1 0,0 0 0,0 0 0,0 0 0,0 0 0,-1 0 0,1 0 0,-1 0 0,1 0 0,-1 0 0,0 1 0,-2-2 0,-3-3 0,-1 1 0,0 1 0,0 0 0,-1 0 0,1 0 0,-1 1 0,0 1 0,0-1 0,-9 0 0,1 0 0,0 1 0,-1 1 0,1 1 0,0 0 0,0 1 0,0 1 0,0 1 0,-20 5 0,31-6 0,-1 0 0,0 0 0,1 1 0,0 0 0,0 0 0,0 1 0,0-1 0,0 1 0,0 0 0,1 1 0,0-1 0,0 1 0,0 0 0,1 1 0,0-1 0,0 1 0,0 0 0,0 0 0,1 0 0,0 0 0,0 0 0,-3 14 0,4-11 7,0 1 0,1-1-1,0 1 1,1 0 0,-1-1-1,2 1 1,0 0-1,0 0 1,0-1 0,1 1-1,1-1 1,0 1 0,0-1-1,1 0 1,0 0 0,0-1-1,7 10 1,-3-6-131,1-1 0,0-1 1,1 0-1,0 0 0,0-1 0,1 0 1,0-1-1,1 0 0,0-1 0,0 0 1,17 6-1,7 1-6702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 24575,'-5'-8'0,"-5"-5"0,10 13 0,0 0 0,-1 0 0,1 0 0,0 0 0,0 0 0,-1 0 0,1 0 0,0 0 0,-1 0 0,1 0 0,0 0 0,0 0 0,-1 0 0,1 0 0,0 0 0,0 0 0,-1 0 0,1 0 0,0 1 0,0-1 0,-1 0 0,1 0 0,0 0 0,0 0 0,0 0 0,-1 1 0,1-1 0,0 0 0,0 0 0,0 0 0,0 1 0,-1-1 0,1 0 0,0 0 0,0 1 0,0-1 0,0 0 0,0 0 0,0 1 0,0-1 0,0 0 0,0 0 0,0 1 0,0-1 0,0 0 0,0 0 0,0 1 0,0-1 0,0 0 0,0 0 0,0 1 0,0-1 0,0 1 0,-4 36 0,2 1 0,1 0 0,4 39 0,-1-52 0,2 58-455,5-1 0,29 129 0,-29-178-6371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102 363 24575,'-10'-2'0,"10"2"0,0 0 0,-1 0 0,1-1 0,-1 1 0,1 0 0,0 0 0,-1 0 0,1 0 0,-1 0 0,1 0 0,0 0 0,-1 0 0,1 0 0,-1 0 0,1 0 0,0 0 0,-1 0 0,1 0 0,-1 0 0,1 0 0,0 1 0,-1-1 0,1 0 0,0 0 0,-1 0 0,1 1 0,0-1 0,-1 0 0,1 0 0,0 1 0,-1-1 0,1 0 0,0 1 0,0-1 0,-1 0 0,1 1 0,0-1 0,0 0 0,0 1 0,-1-1 0,1 0 0,0 1 0,0-1 0,0 1 0,0-1 0,0 0 0,0 1 0,0-1 0,0 1 0,0-1 0,0 0 0,0 1 0,0-1 0,0 1 0,0-1 0,0 0 0,1 1 0,-1 0 0,1 18 0,2-1 0,0 1 0,0-1 0,2 0 0,8 22 0,1 6 0,45 220 0,-75-290 0,-8-25 0,-66-206 0,76 204 0,2 0 0,3 0 0,-4-63 0,12 94 0,1 0 0,1 0 0,0 1 0,5-21 0,-5 34 0,0 0 0,1 1 0,0-1 0,-1 1 0,2-1 0,-1 1 0,1 0 0,-1-1 0,1 1 0,1 1 0,-1-1 0,1 0 0,0 1 0,0 0 0,0 0 0,0 0 0,1 0 0,5-3 0,-6 5 0,1 1 0,-1 0 0,0 0 0,0 0 0,1 1 0,-1-1 0,0 1 0,1 0 0,-1 0 0,0 0 0,1 1 0,-1 0 0,0 0 0,0 0 0,1 0 0,-1 0 0,0 1 0,0 0 0,0 0 0,-1 0 0,7 4 0,6 6 0,0-1 0,-1 2 0,19 19 0,-19-17-151,-1 0-1,0 2 0,-1 0 0,-1 0 1,-1 1-1,0 1 0,-1 0 1,12 35-1,-8-8-6674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 24575,'-4'0'0,"-11"0"0,-2-4 0,6-2 0,9 1 0,14 0 0,13-2 0,16-1 0,15 1 0,5 2 0,7 2 0,-9 1-8191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0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11 260 24575,'0'0'0,"0"0"0,-1 0 0,1 0 0,0 1 0,-1-1 0,1 0 0,0 0 0,-1 0 0,1 0 0,0 0 0,-1 0 0,1 0 0,0-1 0,-1 1 0,1 0 0,0 0 0,-1 0 0,1 0 0,0 0 0,0 0 0,-1-1 0,1 1 0,0 0 0,-1 0 0,1 0 0,0-1 0,0 1 0,-1 0 0,1 0 0,0-1 0,0 1 0,0 0 0,0-1 0,-1 1 0,1 0 0,0-1 0,0 1 0,0 0 0,0-1 0,0 1 0,0 0 0,0-1 0,0 1 0,0 0 0,0-1 0,0 1 0,0 0 0,0-1 0,0 1 0,0 0 0,0-1 0,0 1 0,0 0 0,1-1 0,-1 1 0,0 0 0,0 0 0,0-1 0,0 1 0,1 0 0,-1-1 0,17-17 0,-3 10 0,1 0 0,0 1 0,1 0 0,31-8 0,71-11 0,-83 19 0,129-16 0,-163 23 0,-1 0 0,1 1 0,-1-1 0,1 0 0,-1 0 0,1 0 0,-1 1 0,1-1 0,-1 0 0,1 0 0,-1 1 0,1-1 0,-1 0 0,1 1 0,-1-1 0,0 1 0,1-1 0,-1 0 0,0 1 0,1-1 0,-1 1 0,0-1 0,0 1 0,1-1 0,-1 1 0,0-1 0,0 1 0,1 0 0,4 24 0,-2-8 0,23 51 0,-15-40 0,13 44 0,6 75 0,-30-146 0,6 25 0,-6-25 0,0 0 0,0 0 0,1 0 0,-1 0 0,0 0 0,0 0 0,1 0 0,-1 0 0,1 0 0,-1 0 0,1 0 0,-1 0 0,1-1 0,-1 1 0,1 0 0,0 0 0,-1-1 0,1 1 0,0 0 0,0-1 0,1 2 0,-1-3 0,-1 1 0,1-1 0,-1 1 0,1-1 0,-1 0 0,1 1 0,-1-1 0,1 1 0,-1-1 0,1 0 0,-1 0 0,0 1 0,0-1 0,1 0 0,-1 0 0,0 1 0,0-1 0,0 0 0,0 0 0,1 0 0,-1 1 0,-1-2 0,3-24 0,-2 22 0,0-40 0,-13-86 0,7 96 0,2 0 0,2 0 0,1 0 0,5-56 0,-3 85 0,0 0 0,0 0 0,0 0 0,1 0 0,-1 0 0,1 0 0,1 0 0,-1 1 0,1-1 0,-1 1 0,1-1 0,1 1 0,-1 0 0,0 0 0,1 1 0,0-1 0,0 1 0,5-4 0,-6 6 0,0-1 0,1 1 0,-1 0 0,0 0 0,1 0 0,-1 0 0,0 1 0,1-1 0,-1 1 0,1 0 0,-1 0 0,1 0 0,-1 1 0,1-1 0,-1 1 0,0 0 0,1 0 0,-1 0 0,0 0 0,0 0 0,1 1 0,-1 0 0,0-1 0,-1 1 0,1 0 0,0 0 0,4 6 0,0-2 6,-2 0 0,1 1 0,-1 0 0,0 0 0,0 1 0,-1-1 0,0 1 0,0 0 0,-1 0 0,0 0 0,-1 1 0,1-1 0,-2 1 0,1-1 0,-1 1 0,0 0 0,-1 0 0,0-1 0,-2 13 0,2-14-63,-1 0 0,0 0 0,0-1 0,-1 1-1,0-1 1,0 1 0,0-1 0,-1 1 0,0-1 0,0 0 0,-1-1 0,0 1-1,0 0 1,0-1 0,0 0 0,-1 0 0,0 0 0,0-1 0,-1 1 0,1-1 0,-1-1-1,1 1 1,-1-1 0,-1 0 0,-6 3 0,-10 0-6769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0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24575,'0'1'0,"1"1"0,-1-1 0,1 1 0,-1-1 0,1 0 0,-1 1 0,1-1 0,0 0 0,0 0 0,0 1 0,0-1 0,0 0 0,0 0 0,0 0 0,0 0 0,0 0 0,0 0 0,1 0 0,-1-1 0,0 1 0,3 0 0,31 13 0,-4-9 0,1 0 0,0-2 0,56-2 0,-48-1 0,450-14 0,-112 1 0,-314 13 0,-12 1 0,0-3 0,0-1 0,74-15 0,-122 17 0,0 0 0,0 0 0,0-1 0,0 1 0,-1-1 0,1 1 0,-1-1 0,1 0 0,-1-1 0,0 1 0,1 0 0,-1-1 0,3-4 0,-5 5 0,1 0 0,-2 0 0,1 0 0,0 0 0,0 0 0,-1 0 0,1 0 0,-1 0 0,1 0 0,-1 0 0,0 0 0,0-1 0,0 1 0,0 0 0,0 0 0,-1 0 0,1 0 0,-1-1 0,1 1 0,-1 0 0,0 0 0,1 0 0,-1 0 0,0 0 0,-2-1 0,-18-32-1365,-2 1-5461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0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158 223 24575,'-10'-18'0,"-1"1"0,-1 0 0,-21-22 0,-10-15 0,28 34 0,8 10 0,0 0 0,0 0 0,-5-12 0,13 16 0,8 10 0,11 8 0,20 23 0,0 1 0,-3 2 0,43 55 0,-67-76 0,0 1 0,-1 0 0,0 0 0,-2 2 0,0-1 0,10 32 0,-17-45 0,-1 1 0,-1-1 0,1 1 0,-1-1 0,0 1 0,-1 0 0,1 0 0,-1-1 0,-1 1 0,1 0 0,-1-1 0,0 1 0,-1 0 0,0-1 0,0 1 0,0-1 0,-1 0 0,0 0 0,0 0 0,0 0 0,-1 0 0,0-1 0,0 0 0,0 1 0,-7 4 0,-2 1-195,-2-1 0,1 0 0,-1-2 0,-1 0 0,1 0 0,-23 6 0,-34 12-6631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106 475 24575,'0'-18'0,"0"-31"0,-1 48 0,2-1 0,-1 0 0,0 0 0,0 0 0,1 0 0,-1 0 0,1 1 0,-1-1 0,1 0 0,0 1 0,0-1 0,-1 0 0,1 1 0,1-1 0,-1 1 0,0-1 0,0 1 0,0-1 0,2 0 0,-2 2 0,0 0 0,-1-1 0,1 1 0,0 0 0,-1 0 0,1 0 0,0 0 0,-1 0 0,1 0 0,0 1 0,0-1 0,-1 0 0,1 0 0,0 0 0,-1 1 0,1-1 0,0 0 0,-1 1 0,1-1 0,-1 0 0,1 1 0,-1-1 0,1 1 0,-1-1 0,1 1 0,-1-1 0,1 1 0,-1-1 0,1 1 0,-1 0 0,0-1 0,1 1 0,-1-1 0,0 1 0,0 0 0,1 0 0,-1-1 0,0 1 0,0 1 0,8 29 0,-4 6 0,-2 1 0,-2-1 0,-2 0 0,-1 1 0,-8 37 0,1 3 0,-14 124 0,-30 322 0,36-384 0,18-139 0,0 1 0,0 0 0,0 0 0,0 0 0,0-1 0,0 1 0,1 0 0,-1 0 0,1-1 0,-1 1 0,1 0 0,0-1 0,-1 1 0,1 0 0,0-1 0,0 1 0,0-1 0,0 0 0,0 1 0,1-1 0,-1 0 0,0 0 0,1 1 0,-1-1 0,1 0 0,-1 0 0,1-1 0,-1 1 0,1 0 0,0 0 0,-1-1 0,1 1 0,0-1 0,0 0 0,-1 1 0,1-1 0,0 0 0,0 0 0,-1 0 0,4 0 0,9-1 0,1-1 0,-1 0 0,0 0 0,16-6 0,-11 3 0,80-14 6,165-11 1,107 18-139,-341 12 99,1999 0-2891,-1242 13 2573,271 0-200,-1023-12 539,-25 0 116,0 0-1,1-1 1,-1 0 0,1 0 0,-1-1 0,0-1 0,1 0-1,-1 0 1,0-1 0,12-5 0,-21 7-62,-1 1-1,1 0 1,-1 0 0,1-1 0,-1 1-1,1 0 1,-1-1 0,1 1 0,-1-1-1,0 1 1,1 0 0,-1-1 0,0 1-1,1-1 1,-1 1 0,0-1 0,0 1-1,1-1 1,-1 0 0,0 1 0,0-1-1,0 1 1,0-1 0,0 1 0,0-1-1,0 0 1,0 1 0,0-1 0,0 1-1,0-1 1,0 1 0,0-1 0,0 0-1,0 1 1,-1-1 0,1 1 0,0-1-1,0 1 1,-1-1 0,1 1 0,0-1-1,-1 1 1,1 0 0,0-1 0,-1 1-1,0-1 1,-25-19 481,23 18-337,-103-56 4,82 47-191,0-1-1,1 0 0,1-2 0,0-1 0,1-1 0,-22-21 0,38 31 2,0-1 0,0 0 0,1 0 0,0 0 0,1 0 0,-1-1 0,1 0 0,1 1 0,-1-1 0,2 0 0,-1 0 0,1-1 0,0 1 0,0-11 0,2-16 0,1 0 0,7-38 0,-3 26 0,89-822 0,-84 802 0,2-14 0,-13 79 0,0 0 0,0 0 0,0 0 0,0 0 0,-1 0 0,1 1 0,0-1 0,-1 0 0,1 0 0,-1 0 0,0 1 0,0-1 0,1 0 0,-1 1 0,0-1 0,-1 1 0,1-1 0,0 1 0,0-1 0,-1 1 0,1 0 0,0 0 0,-1 0 0,1 0 0,-1 0 0,0 0 0,1 0 0,-1 0 0,0 0 0,1 1 0,-1-1 0,0 1 0,0-1 0,-3 1 0,-7-2 0,0 1 0,-1 0 0,1 1 0,-16 3 0,12-2 0,-438 37 23,153-10-290,-745 28-1326,-6-32-134,733-18 1583,-46 0 344,-605 21 1362,941-28-1144,-23 3 779,49-2-1261,1 0-1,-1 0 0,1 1 1,-1-1-1,1 1 0,-1 0 1,1 0-1,0 0 0,0 0 1,-1 0-1,1 0 1,0 1-1,0-1 0,0 1 1,-2 2-1,-3 6-6761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466 106 24575,'1'-3'0,"-1"1"0,0-1 0,1 0 0,0 1 0,0-1 0,-1 1 0,1-1 0,3-3 0,-3 5 0,-1 0 0,1-1 0,0 1 0,0-1 0,-1 1 0,1 0 0,-1-1 0,1 1 0,-1-1 0,0 0 0,1 1 0,-1-1 0,0 1 0,0-1 0,0 1 0,0-1 0,0 0 0,-1 1 0,1-1 0,0 1 0,-1-1 0,1 1 0,-1-1 0,0 1 0,1-1 0,-1 1 0,0 0 0,0-1 0,-1 0 0,-1-1 0,-1 0 0,1 0 0,-1 0 0,0 0 0,0 1 0,0-1 0,0 1 0,0 0 0,0 1 0,-1-1 0,1 1 0,-1 0 0,1 0 0,-1 0 0,-4 0 0,-4 0 0,0 0 0,0 1 0,0 1 0,-16 2 0,5 1 0,1 1 0,0 1 0,1 1 0,0 1 0,0 1 0,-38 22 0,51-26 0,0 1 0,0 0 0,0 1 0,1 0 0,0 0 0,1 1 0,-1 0 0,1 0 0,1 1 0,-1-1 0,2 2 0,-1-1 0,1 0 0,1 1 0,0 0 0,0 0 0,-3 13 0,6-17 0,0-1 0,0 1 0,1 0 0,0 0 0,0 0 0,0 0 0,1 0 0,0 0 0,0 0 0,0-1 0,1 1 0,0 0 0,0-1 0,0 1 0,1-1 0,3 6 0,-1-4 0,0 0 0,1-1 0,0 0 0,0 0 0,0-1 0,1 0 0,-1 0 0,1 0 0,0-1 0,11 5 0,3 0 0,0-2 0,1 0 0,-1-1 0,1-1 0,0-1 0,0-2 0,38 1 0,-26-4-195,0-2 0,-1-2 0,0-1 0,1-2 0,-2 0 0,48-21 0,-40 12-6631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370 148 24575,'2'0'0,"0"-1"0,0 0 0,-1 1 0,1-1 0,0 0 0,0 0 0,0 0 0,-1-1 0,1 1 0,-1 0 0,1-1 0,-1 1 0,1-1 0,-1 1 0,2-3 0,18-27 0,-18 25 0,0 1 0,-1-1 0,1 0 0,-1 1 0,0-1 0,0 0 0,-1-1 0,1-8 0,-2 14 0,0 0 0,1 0 0,-1-1 0,-1 1 0,1 0 0,0-1 0,0 1 0,0 0 0,-1-1 0,1 1 0,-1 0 0,1 0 0,-1-1 0,1 1 0,-1 0 0,0 0 0,0 0 0,1 0 0,-1 0 0,0 0 0,0 0 0,0 0 0,0 0 0,0 1 0,0-1 0,0 0 0,-1 0 0,1 1 0,0-1 0,0 1 0,0-1 0,-1 1 0,1 0 0,0-1 0,-1 1 0,1 0 0,0 0 0,0 0 0,-1 0 0,1 0 0,0 0 0,-1 0 0,1 1 0,0-1 0,-1 0 0,0 1 0,-13 2 0,1 0 0,0 1 0,0 1 0,0 0 0,-20 11 0,-62 41 0,75-43 0,-8 5 0,0 1 0,-25 25 0,48-40 0,1 0 0,-1 1 0,1 0 0,0 0 0,0 0 0,1 0 0,0 1 0,0 0 0,1-1 0,-1 2 0,2-1 0,-1 0 0,1 1 0,0-1 0,-1 8 0,3-11 0,0-1 0,0 0 0,1 0 0,0 0 0,-1 0 0,1 0 0,0 0 0,0 0 0,0 0 0,1 0 0,-1-1 0,1 1 0,0 0 0,0-1 0,-1 1 0,2-1 0,-1 0 0,0 1 0,0-1 0,1 0 0,-1-1 0,1 1 0,-1 0 0,1-1 0,0 1 0,5 1 0,6 3 0,1-1 0,-1-1 0,1 0 0,18 2 0,2-2 0,0-2 0,0 0 0,68-8 0,103-30 0,-184 31-455,0-1 0,26-11 0,-21 3-6371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0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45 24575,'-1'0'0,"0"0"0,0 0 0,0 1 0,-1-1 0,1 0 0,0 1 0,0-1 0,0 0 0,0 1 0,0 0 0,0-1 0,0 1 0,0 0 0,0-1 0,0 1 0,0 0 0,-1 1 0,1 6 0,14-3 0,47-1 0,1-3 0,111-12 0,-96 4 0,413-28 0,-347 22-1365,-90 7-5461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0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86 24575,'-2'0'0,"0"0"0,0-1 0,0 1 0,0-1 0,0 0 0,0 0 0,0 1 0,1-1 0,-1 0 0,0-1 0,1 1 0,-1 0 0,0 0 0,1-1 0,0 1 0,-1-1 0,1 1 0,0-1 0,0 0 0,0 1 0,0-1 0,0 0 0,0 0 0,0 0 0,1 0 0,-1 0 0,1 0 0,-1 0 0,1 0 0,0 0 0,0 0 0,0-4 0,-1 5 0,1 0 0,0-1 0,0 1 0,0 0 0,0 0 0,0-1 0,0 1 0,1 0 0,-1-1 0,0 1 0,1 0 0,-1 0 0,1-1 0,-1 1 0,1 0 0,0 0 0,-1 0 0,1 0 0,0 0 0,0 0 0,0 0 0,-1 0 0,1 0 0,0 0 0,0 0 0,1 0 0,-1 1 0,0-1 0,0 0 0,0 1 0,0-1 0,1 1 0,-1 0 0,0-1 0,0 1 0,1 0 0,-1 0 0,0-1 0,1 1 0,-1 0 0,0 0 0,1 1 0,-1-1 0,0 0 0,0 0 0,1 1 0,-1-1 0,0 0 0,0 1 0,3 1 0,3 1 0,-1 1 0,1 0 0,-1 1 0,1-1 0,-1 1 0,0 1 0,-1-1 0,0 1 0,0 0 0,7 10 0,-1 0 0,0 1 0,16 37 0,-21-40 17,-1 0 0,-1 0 1,0 1-1,-1 0 0,0 0 0,0 23 0,-2-28-141,-2 0 0,1-1 1,-1 1-1,-1-1 0,0 1 0,0-1 1,-1 1-1,0-1 0,0 0 0,-1 0 1,-6 10-1,-13 14-6702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89 24575,'0'-11'0,"2"-36"0,-2 46 0,1-1 0,-1 1 0,0-1 0,1 1 0,-1-1 0,0 1 0,1 0 0,0-1 0,-1 1 0,1 0 0,0-1 0,0 1 0,0 0 0,-1 0 0,1 0 0,0 0 0,1 0 0,-1 0 0,0 0 0,0 0 0,0 0 0,1 0 0,-1 1 0,0-1 0,0 1 0,2-1 0,-2 1 0,0 0 0,0 0 0,-1 0 0,1 0 0,0 0 0,0 0 0,-1 0 0,1 1 0,0-1 0,0 0 0,-1 0 0,1 1 0,0-1 0,-1 1 0,1-1 0,-1 0 0,1 1 0,0-1 0,-1 1 0,1 0 0,-1-1 0,1 1 0,-1-1 0,0 1 0,1 0 0,-1-1 0,1 2 0,8 22 0,-8-21 0,5 19 0,-1 0 0,-1 0 0,0 1 0,-2 0 0,-1-1 0,-2 26 0,-20 139 0,16-150 0,-6 39 0,-18 127 0,-5 246 0,34-416 0,0-1 0,3 1 0,0 0 0,14 52 0,-15-77 0,1 0 0,-1 0 0,1 0 0,1 0 0,0 0 0,0-1 0,0 0 0,1 0 0,0 0 0,0 0 0,1-1 0,0 0 0,0 0 0,0 0 0,1-1 0,0 0 0,0 0 0,0-1 0,1 0 0,-1 0 0,1-1 0,16 5 0,4-2 0,0-2 0,1 0 0,-1-3 0,34-1 0,119-15 0,-103 7 0,1199-32-1467,-2 94-149,-1185-49 1606,214 14 472,470 11 1651,-769-30-2073,-1 0 0,1 0 0,-1-1 0,1 1 0,-1-1 0,0 0 0,1 0 0,-1-1 0,0 1 0,0-1 0,0 0 0,0 0 0,4-3 0,-5 2-42,-1 1-1,1-1 1,-1 0 0,0 0-1,0 1 1,0-1 0,-1-1-1,1 1 1,-1 0 0,1 0-1,-1-1 1,0 1 0,0 0 0,-1-1-1,1 1 1,-1-1 0,1-4-1,-1-28 3,-2 1 0,-1 0 0,-1 0 0,-11-39 0,6 27 0,-6-75 0,14 64 0,3 1 0,13-77 0,33-112 0,3-26 0,-49 259 0,0 0 0,-2 0 0,1 0 0,-2 0 0,1 0 0,-6-24 0,4 32 0,1-1 0,-1 0 0,-1 1 0,1-1 0,-1 1 0,0 0 0,0 0 0,-1 0 0,1 0 0,-1 0 0,0 1 0,0 0 0,-1 0 0,1 0 0,-1 0 0,0 1 0,-6-4 0,-9-2 0,-1 1 0,0 1 0,-1 1 0,0 0 0,0 2 0,0 1 0,-32-1 0,28 1 0,-759-38-1050,527 33 788,-1902-17-1383,1427 49 936,719-23 678,0 0-1,0 1 1,0 0-1,0 1 1,-17 6-1,8 3-4304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16 306 24575,'-8'-35'0,"7"31"0,-1 0 0,1 0 0,0-1 0,0 1 0,0 0 0,1-1 0,-1-5 0,3 1 0,-1 0 0,2 0 0,-1 0 0,1 0 0,0 0 0,1 1 0,0 0 0,1-1 0,-1 1 0,2 1 0,-1-1 0,1 1 0,0 0 0,0 0 0,1 1 0,0-1 0,0 2 0,12-9 0,-3 4 0,-1 0 0,2 1 0,-1 1 0,1 1 0,0 0 0,1 1 0,0 0 0,26-3 0,-28 7 0,-1 1 0,0 0 0,1 2 0,-1-1 0,1 2 0,-1 0 0,17 5 0,-26-5 0,1-1 0,-1 2 0,0-1 0,0 0 0,0 1 0,0 1 0,0-1 0,0 1 0,-1-1 0,0 2 0,1-1 0,-2 1 0,1-1 0,0 1 0,-1 0 0,0 1 0,0-1 0,5 12 0,-8-13 0,0 1 0,0-1 0,0 1 0,0-1 0,-1 1 0,0 0 0,0-1 0,0 1 0,-1-1 0,1 1 0,-1 0 0,0-1 0,0 0 0,-1 1 0,1-1 0,-1 0 0,0 1 0,0-1 0,-1 0 0,1-1 0,-1 1 0,-3 4 0,-7 7 0,0 0 0,-1-1 0,-26 21 0,-76 42 0,115-76 0,1-1 0,-1 0 0,0 0 0,1 1 0,-1-1 0,0 1 0,1-1 0,-1 0 0,1 1 0,-1-1 0,0 1 0,1 0 0,-1-1 0,1 1 0,0-1 0,-1 1 0,1 0 0,-1-1 0,1 1 0,0 0 0,0-1 0,-1 1 0,1 0 0,0 0 0,0-1 0,0 1 0,0 0 0,0 0 0,0-1 0,0 1 0,0 0 0,0 0 0,0-1 0,0 1 0,0 0 0,1 0 0,-1-1 0,0 1 0,0 0 0,1-1 0,-1 1 0,1 0 0,-1-1 0,0 1 0,1-1 0,-1 1 0,1-1 0,0 1 0,-1-1 0,1 1 0,-1-1 0,1 1 0,0-1 0,0 1 0,6 2 0,0 1 0,0-2 0,0 1 0,11 2 0,-9-3 0,40 12 0,-16-5 0,-1 0 0,0 3 0,-1 0 0,38 22 0,-64-32 0,0 2 0,-1-1 0,1 0 0,-1 1 0,0 0 0,6 7 0,-9-10 0,0 0 0,-1 0 0,1 0 0,0 1 0,-1-1 0,1 0 0,-1 0 0,1 0 0,-1 1 0,0-1 0,1 0 0,-1 0 0,0 1 0,0-1 0,0 0 0,0 0 0,0 1 0,0-1 0,0 0 0,-1 0 0,1 1 0,0-1 0,-1 0 0,1 0 0,-1 0 0,1 1 0,-1-1 0,1 0 0,-1 0 0,0 0 0,0 0 0,0 0 0,1 0 0,-1 0 0,-1 0 0,-5 4 0,0 0 0,0-1 0,0 0 0,0 0 0,0-1 0,-1 1 0,0-2 0,1 1 0,-1-1 0,-14 2 0,-5-1 0,-50 1 0,66-3-91,1-1 0,-1-1 0,0 0 0,1-1 0,-1 0 0,1 0 0,0-1 0,0 0 0,0-1 0,0 0 0,0-1 0,1 0 0,0 0 0,-9-7 0,-3-9-6735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24575,'22'-21'0,"1"1"0,26-18 0,-45 35 0,1 0 0,0 0 0,0 1 0,0 0 0,1 0 0,-1 1 0,0-1 0,1 1 0,-1 0 0,1 1 0,0-1 0,-1 1 0,1 0 0,-1 0 0,1 1 0,-1 0 0,1 0 0,-1 0 0,1 1 0,-1-1 0,8 5 0,10 4 0,-1 2 0,0 0 0,29 22 0,-36-23 0,-7-5 0,0 0 0,-1 0 0,0 1 0,-1 0 0,11 13 0,-16-18 0,0 0 0,0 0 0,0-1 0,0 1 0,0 0 0,0 0 0,0 0 0,-1 0 0,1 1 0,-1-1 0,1 0 0,-1 0 0,0 4 0,0-5 0,-1 0 0,1 1 0,-1-1 0,1 0 0,-1 0 0,1 0 0,-1 0 0,0 0 0,1 0 0,-1 0 0,0 0 0,0 0 0,0 0 0,0 0 0,0-1 0,0 1 0,0 0 0,0-1 0,0 1 0,0 0 0,0-1 0,-1 0 0,1 1 0,0-1 0,0 0 0,-2 1 0,-1 0 0,0 0 0,0-1 0,0 1 0,0-1 0,-1 0 0,1 0 0,0 0 0,0 0 0,0-1 0,0 0 0,0 1 0,0-2 0,0 1 0,0 0 0,0-1 0,0 0 0,0 0 0,1 0 0,-1 0 0,1-1 0,-1 1 0,1-1 0,0 0 0,0 0 0,0 0 0,1 0 0,-1 0 0,-1-5 0,1 4 0,0 0 0,1-1 0,0 0 0,0 1 0,0-1 0,0 0 0,1 0 0,0 0 0,0 0 0,0 0 0,1 0 0,-1-1 0,1 1 0,1 0 0,-1 0 0,1 0 0,0 0 0,0 0 0,0 0 0,1 0 0,-1 0 0,5-7 0,0 2 0,2 0 0,0 0 0,0 0 0,0 1 0,1 1 0,1-1 0,-1 1 0,1 1 0,1 0 0,18-10 0,-20 12 0,0 1 0,1 0 0,0 0 0,-1 0 0,1 1 0,1 1 0,-1 0 0,0 0 0,1 1 0,-1 1 0,0-1 0,1 2 0,11 1 0,-17-1 0,-1 0 0,1 1 0,-1 0 0,1 0 0,-1 0 0,0 1 0,0-1 0,0 1 0,0 0 0,0 0 0,4 6 0,37 47 0,-38-45 0,1-1 0,0 0 0,0-1 0,1 1 0,18 14 0,-24-22 0,0 0 0,1-1 0,-1 1 0,0-1 0,1 1 0,-1-1 0,1 0 0,-1-1 0,1 1 0,0-1 0,-1 1 0,1-1 0,0 0 0,-1 0 0,1-1 0,-1 1 0,1-1 0,0 0 0,-1 0 0,1 0 0,-1 0 0,0 0 0,1-1 0,5-3 0,-7 4 0,1 0 0,-1-1 0,1 1 0,-1-1 0,0 1 0,1-1 0,-1 0 0,0 0 0,0 0 0,0 0 0,-1 0 0,1 0 0,0-1 0,-1 1 0,1-1 0,-1 1 0,0-1 0,0 1 0,0-1 0,0 0 0,0 1 0,-1-1 0,1 0 0,-1 0 0,0 0 0,0 1 0,0-1 0,0 0 0,-1-5 0,0 5 0,-1-1 0,1 0 0,-1 1 0,0-1 0,0 1 0,0-1 0,0 1 0,0 0 0,-1 0 0,0 0 0,1 0 0,-1 0 0,0 1 0,-1 0 0,1-1 0,0 1 0,-1 0 0,1 0 0,-1 1 0,-7-3 0,3 1 0,0 2 0,0-1 0,-1 1 0,1 0 0,-1 0 0,1 1 0,0 0 0,-1 1 0,1 0 0,-1 0 0,1 1 0,0 0 0,0 1 0,0-1 0,0 2 0,0-1 0,0 1 0,1 0 0,-14 10 0,16-10 0,1 0 0,-1-1 0,1 2 0,0-1 0,0 0 0,0 1 0,1 0 0,-1 0 0,1 0 0,0 0 0,1 0 0,-1 1 0,1-1 0,0 1 0,1 0 0,-1-1 0,1 1 0,0 0 0,1 0 0,-1 0 0,1 0 0,0 0 0,1 0 0,-1 0 0,1 0 0,0-1 0,1 1 0,-1 0 0,4 5 0,-3-5 0,0-1 0,0 0 0,1 0 0,0 0 0,0-1 0,0 1 0,1-1 0,0 1 0,-1-1 0,2 0 0,-1-1 0,0 1 0,1-1 0,6 4 0,-7-5 0,0 0 0,0-1 0,0 0 0,0 1 0,0-1 0,0-1 0,0 1 0,0-1 0,1 0 0,-1 0 0,0 0 0,0 0 0,1-1 0,-1 1 0,0-1 0,0 0 0,0-1 0,0 1 0,7-4 0,-1-1 0,0 1 0,-1-2 0,1 1 0,-1-1 0,-1-1 0,1 0 0,-2 0 0,1 0 0,-1-1 0,0 0 0,-1-1 0,0 1 0,0-1 0,-1-1 0,6-16 0,-4 7 0,-1 0 0,-1-1 0,-1 1 0,-1-1 0,-1 0 0,-1 0 0,-2-31 0,20 156 0,-7-45 0,15 57-1365,-12-62-5461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24575,'3'0'0,"0"1"0,0-1 0,0 1 0,-1 0 0,1 0 0,0 0 0,0 1 0,-1-1 0,1 0 0,0 1 0,-1 0 0,1 0 0,-1 0 0,0 0 0,0 0 0,0 0 0,0 0 0,0 1 0,0-1 0,-1 1 0,4 4 0,3 10 0,0-1 0,8 28 0,-6-19 0,1 1 0,-1 0 0,-1 1 0,-2 0 0,0 1 0,-2-1 0,2 35 0,-7-56 0,-1-1 0,0 1 0,0-1 0,0 0 0,-4 10 0,5-15 0,0 1 0,0-1 0,-1 1 0,1 0 0,0-1 0,0 1 0,0-1 0,0 1 0,-1-1 0,1 1 0,0-1 0,-1 1 0,1-1 0,0 1 0,-1-1 0,1 1 0,-1-1 0,1 1 0,0-1 0,-1 0 0,1 1 0,-1-1 0,1 0 0,-1 0 0,1 1 0,-1-1 0,0 0 0,1 0 0,-1 0 0,1 1 0,-1-1 0,0 0 0,1 0 0,-1 0 0,1 0 0,-1 0 0,1 0 0,-1 0 0,0 0 0,1-1 0,-1 1 0,1 0 0,-1 0 0,1 0 0,-1-1 0,0 1 0,1 0 0,-1-1 0,1 1 0,-1 0 0,1-1 0,0 1 0,-1 0 0,1-1 0,-1 1 0,1-1 0,0 1 0,-1-1 0,1 1 0,0-1 0,0 1 0,-1-1 0,1 0 0,0 1 0,0-1 0,0 0 0,-4-8 0,1 0 0,1 1 0,-1-1 0,1 0 0,1 0 0,0-1 0,0 1 0,1 0 0,1-12 0,-1 1 0,-2-79 0,22-188 0,-20 284 0,11-47 0,-10 47 0,0 0 0,0 1 0,0-1 0,1 1 0,-1-1 0,0 1 0,1-1 0,0 1 0,0 0 0,0 0 0,0 0 0,0 0 0,0 0 0,4-3 0,-4 4 0,-1 1 0,0 0 0,0-1 0,1 1 0,-1 0 0,0 0 0,1 0 0,-1 0 0,0 0 0,1 0 0,-1 0 0,1 0 0,-1 0 0,0 1 0,0-1 0,1 1 0,-1-1 0,0 1 0,0-1 0,1 1 0,-1 0 0,0-1 0,0 1 0,0 0 0,0 0 0,0 0 0,0 0 0,0 0 0,-1 0 0,1 0 0,0 0 0,0 0 0,-1 1 0,2 1 0,20 45 0,-15-30 20,-1 0 0,-1 1 0,-1-1 0,-1 1 0,2 20 0,-5-32-103,0 0 1,0 0-1,-1 0 1,0-1-1,0 1 1,0 0-1,-1-1 1,0 1-1,0-1 1,-1 1-1,1-1 1,-1 0-1,-1 0 1,1 0-1,-1-1 1,0 1-1,-8 7 1,-7 4-6744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1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24575,'9'0'0,"7"0"0,9 0 0,15 0 0,13 0 0,15-4 0,18-2 0,12 1 0,8-4 0,2 0 0,1 1 0,-9-2 0,-22 1-8191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24575,'0'2'0,"0"0"0,1 0 0,-1 0 0,1 0 0,-1 0 0,1 0 0,-1 0 0,1 0 0,0 0 0,0-1 0,0 1 0,0 0 0,0-1 0,0 1 0,1-1 0,-1 1 0,1-1 0,-1 0 0,1 1 0,-1-1 0,1 0 0,-1 0 0,1 0 0,0 0 0,0 0 0,0-1 0,-1 1 0,1 0 0,0-1 0,2 1 0,9 2 0,-1-1 0,1-1 0,21 1 0,-19-2 0,879-10 0,-243-37 0,-647 46 0,13-1 0,0 0 0,0-1 0,0-1 0,-1-1 0,23-9 0,-38 14 0,0-1 0,1 1 0,-1-1 0,0 1 0,0-1 0,0 1 0,0-1 0,0 1 0,0-1 0,0 0 0,0 0 0,0 0 0,0 0 0,0 1 0,0-1 0,0 0 0,-1-1 0,1 1 0,0 0 0,-1 0 0,1 0 0,-1 0 0,1 0 0,-1-1 0,0 1 0,1 0 0,-1 0 0,0 0 0,0-1 0,0 1 0,0 0 0,0-1 0,0 1 0,0 0 0,-1 0 0,1-1 0,0 1 0,-1 0 0,1 0 0,0 0 0,-1 0 0,0-1 0,1 1 0,-1 0 0,0 0 0,1 0 0,-1 0 0,0 0 0,-2-1 0,-4-5 0,0 1 0,-1 0 0,0 0 0,0 1 0,-11-6 0,-178-81 0,74 37 0,97 44 0,18 10 0,9 7 0,13 10 0,-11-12 0,53 55 0,-29-32 0,-1 1 0,-1 1 0,23 37 0,-42-58 0,-1 1 0,0-1 0,-1 1 0,0 1 0,-1-1 0,0 1 0,0-1 0,-1 1 0,0 0 0,0 0 0,-1 0 0,-1 0 0,0 0 0,0 0 0,-1 0 0,-3 18 0,1-21-97,1 0-1,-1 0 1,0 0-1,-1-1 1,0 0-1,0 0 1,0 0-1,-1 0 1,1 0-1,-1-1 1,-1 0-1,1 0 0,-7 4 1,-5 3-6729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301 247 24575,'0'-1'0,"0"1"0,-1 0 0,1-1 0,0 1 0,0 0 0,0-1 0,0 1 0,0-1 0,1 1 0,-1 0 0,0-1 0,0 1 0,0-1 0,0 1 0,0 0 0,0-1 0,1 1 0,-1 0 0,0-1 0,0 1 0,0 0 0,1 0 0,-1-1 0,0 1 0,0 0 0,1-1 0,-1 1 0,0 0 0,1 0 0,-1 0 0,0-1 0,1 1 0,-1 0 0,0 0 0,1 0 0,-1 0 0,1 0 0,16 6 0,13 20 0,-23-15 0,-1 0 0,0 0 0,0 1 0,-1 0 0,-1 0 0,4 17 0,13 81 0,-13-57 0,19 174 0,-4-26 0,-16-158 0,3 0 0,21 65 0,-26-95 0,1-1 0,-1 1 0,2-1 0,0-1 0,0 1 0,1-1 0,1 0 0,0-1 0,0 0 0,1 0 0,0-1 0,16 11 0,-10-10 0,1 0 0,1-1 0,-1-1 0,2-1 0,-1-1 0,1 0 0,-1-1 0,25 2 0,44 4 5,95 0-1,91-13-71,-191 0-31,319-7-697,564 1-867,-121 53 1342,235 3-142,-1058-48 468,24 0 164,0-1-1,0-2 0,63-13 1,-104 15-93,0 0 1,0 0 0,0 0 0,0 0 0,0-1 0,-1 0 0,1 1 0,0-1-1,-1-1 1,1 1 0,-1 0 0,0-1 0,0 0 0,4-4 0,-6 5-23,0-1 1,0 1 0,0 0 0,0-1 0,-1 1-1,1 0 1,-1-1 0,1 1 0,-1 0-1,0-1 1,0 1 0,0-1 0,0 1-1,-1 0 1,1-1 0,-1 1 0,1-1-1,-1 1 1,0 0 0,0 0 0,0 0 0,0-1-1,0 1 1,-3-3 0,-10-17-24,-2 1 1,-1 0-1,0 1 0,-38-33 1,34 34-36,0-1 1,2-1-1,0-1 1,-18-28-1,24 26 3,1 1 0,2-1 0,0-1 0,2 0 0,-10-48 0,-10-135 0,25 182 0,-10-165 0,6 77 0,-23-122 0,29 227 0,-1 0 0,-1-1 0,0 2 0,0-1 0,-6-10 0,8 16 0,-1 0 0,0 0 0,0 0 0,0 0 0,-1 1 0,1-1 0,-1 1 0,1-1 0,-1 1 0,0 0 0,0 0 0,0 0 0,0 1 0,0-1 0,0 1 0,0-1 0,-5 0 0,-21-2 0,-1 0 0,1 2 0,0 2 0,-50 4 0,25-1 0,-1130 53-3108,-741 8 348,870 8 2417,949-58 125,29 0-1544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24575,'4'0'0,"6"-4"0,6-7 0,4-5 0,-1-4 0,-4 5 0,0 10 0,-2 14 0,1 11 0,2 10 0,-1 9 0,0 3 0,4 2 0,-3-2 0,-4-3 0,-4-4 0,-3-8-8191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112 283 24575,'-21'-21'0,"-28"-37"0,44 51 0,0 0 0,0-1 0,0 0 0,1 0 0,0-1 0,1 1 0,0-1 0,0 1 0,-1-13 0,3 17 0,1 1 0,0-1 0,0 0 0,1 0 0,-1 1 0,1-1 0,-1 0 0,1 1 0,0-1 0,1 1 0,-1-1 0,1 1 0,-1 0 0,1-1 0,0 1 0,0 0 0,0 0 0,1 0 0,-1 1 0,1-1 0,0 0 0,-1 1 0,1 0 0,0-1 0,1 1 0,-1 1 0,0-1 0,0 0 0,1 1 0,5-2 0,3-2 0,1 2 0,-1 0 0,1 0 0,0 1 0,0 0 0,0 1 0,21 2 0,-1 2 0,-1 1 0,1 2 0,-1 1 0,0 2 0,53 22 0,-61-20 0,-1 0 0,-1 1 0,0 1 0,-1 1 0,0 1 0,-2 1 0,1 0 0,16 21 0,-30-30 0,0-1 0,-1 1 0,0 1 0,0-1 0,-1 1 0,0 0 0,0-1 0,-1 2 0,0-1 0,-1 0 0,4 17 0,-6-19 0,0 0 0,0 0 0,0 0 0,-1-1 0,1 1 0,-2 0 0,1 0 0,0-1 0,-1 1 0,0-1 0,-1 1 0,1-1 0,-1 0 0,0 0 0,0 0 0,0 0 0,-1-1 0,-7 8 0,-1-2-97,0 0-1,0 0 1,-1-2-1,0 1 1,-1-2-1,0 0 1,0 0-1,-1-2 1,1 1-1,-1-2 1,-1 0-1,1-1 0,-17 2 1,-3-2-6729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68 118 24575,'4'0'0,"7"0"0,0 5 0,-1 5 0,2 6 0,3 9 0,0 4 0,1 2 0,2 5 0,3 4 0,-2 5 0,0-1 0,-4-4 0,-4 1 0,-3-3 0,-4-8-8191</inkml:trace>
  <inkml:trace contextRef="#ctx0" brushRef="#br0" timeOffset="1">15 221 24575,'-7'-52'0,"4"42"0,1 1 0,1-1 0,0 1 0,0-11 0,1 15 0,0 1 0,1-1 0,-1 0 0,1 1 0,0-1 0,0 0 0,1 1 0,-1 0 0,1-1 0,0 1 0,0 0 0,1 0 0,-1 0 0,1 0 0,0 0 0,6-6 0,-5 7 0,1 0 0,0-1 0,-1 1 0,1 1 0,1-1 0,-1 1 0,0 0 0,1 0 0,-1 0 0,1 1 0,-1 0 0,7-1 0,7 1 0,1 1 0,-1 1 0,0 0 0,0 2 0,0 0 0,0 1 0,21 8 0,-9-2 0,-1 0 0,-1 3 0,0 0 0,48 32 0,-67-38 0,0 1 0,0 0 0,-1 0 0,0 1 0,-1 0 0,12 18 0,-16-21 0,0 0 0,-1 1 0,0-1 0,0 1 0,0 0 0,-1 0 0,0 0 0,-1 0 0,0 0 0,0 0 0,0 0 0,-1 11 0,-1-9 7,-1 1 0,0-1-1,0 0 1,-1-1-1,0 1 1,0 0 0,-1-1-1,-1 0 1,1 0 0,-1 0-1,0 0 1,-1-1 0,0 0-1,0 0 1,-1 0 0,-13 10-1,-6 3-375,-2-1-1,0-1 1,-37 18-1,-34 12-6456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39 263 24575,'-29'0'0,"19"0"0,17 0 0,744-28 0,-336 8 0,-382 19 0,9 0 0,44-8 0,-53-1 0,-33 10 0,1 0 0,-1 0 0,0 0 0,0-1 0,1 1 0,-1 0 0,0 0 0,0-1 0,1 1 0,-1 0 0,0-1 0,0 1 0,1 0 0,-1 0 0,0-1 0,0 1 0,0 0 0,0-1 0,0 1 0,0 0 0,0-1 0,1 1 0,-1 0 0,0-1 0,0 1 0,0-1 0,0 1 0,0 0 0,-1-1 0,1 1 0,0 0 0,0-1 0,0 1 0,0 0 0,0-1 0,0 1 0,0 0 0,-1-1 0,1 1 0,0 0 0,0 0 0,-1-1 0,1 1 0,0 0 0,0 0 0,-1-1 0,1 1 0,0 0 0,0 0 0,-1 0 0,1-1 0,-1 1 0,-19-10 0,-20-4 0,0 3 0,-53-8 0,46 10 0,-66-21 0,107 27 0,-1 1 0,1-2 0,0 1 0,0 0 0,-9-9 0,14 12 0,0-1 0,0 1 0,0-1 0,0 1 0,1-1 0,-1 0 0,0 1 0,1-1 0,-1 0 0,0 0 0,1 1 0,-1-1 0,1 0 0,-1 0 0,1 0 0,0 0 0,-1 0 0,1 0 0,0 0 0,0 0 0,-1 1 0,1-1 0,0 0 0,0 0 0,0 0 0,0 0 0,0 0 0,0 0 0,1 0 0,-1 0 0,0 0 0,0 0 0,1 0 0,-1 0 0,1 0 0,-1 0 0,0 1 0,1-1 0,0 0 0,-1 0 0,1 0 0,-1 1 0,1-1 0,0 0 0,0 1 0,-1-1 0,1 1 0,0-1 0,1 0 0,3-2 0,1 0 0,-1 1 0,1 0 0,0 0 0,0 0 0,0 1 0,0 0 0,0 0 0,0 0 0,0 1 0,0 0 0,0 0 0,0 0 0,0 1 0,0 0 0,0 0 0,0 1 0,11 4 0,-9-4 0,-1 1 0,0 0 0,-1 0 0,1 1 0,-1 0 0,1 0 0,-1 1 0,0 0 0,-1 0 0,1 0 0,-1 1 0,0-1 0,0 1 0,7 13 0,-9-12 7,0 1-1,-1 0 0,1 0 0,-1 0 1,-1 0-1,0 1 0,0-1 1,0 0-1,-1 1 0,-1-1 1,1 0-1,-1 0 0,-1 1 0,1-1 1,-1 0-1,-1 0 0,0 0 1,-4 9-1,-5 8-303,-2-1 0,0-1 0,-1 0 0,-22 24 0,8-12-6529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3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73 314 24575,'5'-21'0,"-5"21"0,0-1 0,0 1 0,1 0 0,-1-1 0,0 1 0,1-1 0,-1 1 0,0 0 0,1 0 0,-1-1 0,0 1 0,1 0 0,-1 0 0,1-1 0,-1 1 0,0 0 0,1 0 0,-1 0 0,1 0 0,-1 0 0,1 0 0,-1-1 0,1 1 0,-1 0 0,1 1 0,1-1 0,0 1 0,-1 0 0,1 0 0,0-1 0,-1 1 0,1 1 0,-1-1 0,1 0 0,-1 0 0,0 0 0,1 1 0,-1-1 0,0 1 0,0-1 0,0 1 0,0 0 0,1 3 0,8 16 0,-1 0 0,-1 1 0,-1 1 0,-1-1 0,5 40 0,3 123 0,-9-88 0,3 54 0,9 91 0,-15-225 0,0 0 0,2-1 0,0 1 0,1-1 0,11 27 0,-14-38 0,1 0 0,0-1 0,0 1 0,0-1 0,0 0 0,1 0 0,-1 0 0,1 0 0,0-1 0,0 1 0,1-1 0,-1 0 0,0-1 0,1 1 0,0-1 0,0 1 0,0-2 0,0 1 0,0 0 0,0-1 0,0 0 0,8 1 0,22-2 0,1 0 0,0-3 0,65-12 0,-26 3 0,228-19-531,396 8-1,306 64-623,-945-37 1149,274 16-289,328 16-1200,-1-29 642,-660-7 856,18 0 128,0-1 1,0 0-1,0-2 1,33-8-1,-51 11-86,1 0 1,-1 0-1,0-1 0,0 1 1,0-1-1,0 1 0,0 0 0,0-1 1,0 0-1,0 1 0,0-1 1,-1 0-1,1 1 0,0-1 1,0 0-1,0 0 0,-1 0 1,1 0-1,0 0 0,-1 0 0,1-1 1,-1 1 8,0 0 0,0 0 0,0 0 0,0 0 0,0 0 0,0 0 1,-1 0-1,1 1 0,0-1 0,-1 0 0,1 0 0,-1 0 0,1 0 0,-1 1 0,1-1 1,-1 0-1,0 1 0,1-1 0,-1 0 0,0 0 0,-7-4 273,1-1-1,0 2 0,-17-9 1,22 12-340,-17-8 391,3 2-267,1-1-1,0-1 0,-21-15 0,32 21-112,1 0 0,-1 0 0,1 0 0,0-1 0,0 1 0,1-1 0,-1 0 0,1 1 0,-1-1 0,1 0 0,0-1 0,1 1 0,-1 0 0,1 0 0,0-1 0,0 1 0,0-1 0,0-6 0,3-39 2,2 1 0,20-88 0,-1 8 0,27-446 0,-50 561 0,0 1 0,-1 0 0,0-1 0,-1 1 0,-3-15 0,3 24 0,1-1 0,-1 1 0,0-1 0,0 1 0,-1 0 0,1 0 0,-1 0 0,0 0 0,0 0 0,0 0 0,-1 1 0,1 0 0,-1 0 0,0 0 0,0 0 0,0 0 0,-7-3 0,-9-2 0,0 0 0,0 1 0,-1 2 0,0 0 0,-32-4 0,-116-1 0,122 8 0,-1003-4-2380,918 8 1513,-2058 126-2356,2041-110 3184,-241 61 0,337-62-1604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3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98 24575,'9'-9'0,"-6"7"0,-1 0 0,0 0 0,0 0 0,0-1 0,0 1 0,0 0 0,-1-1 0,3-4 0,-3 5 0,-1 1 0,0 0 0,0 0 0,0 0 0,0 0 0,-1 0 0,1 0 0,0 0 0,0-1 0,-1 1 0,1 0 0,0 0 0,-1 0 0,1 0 0,-1 0 0,1 0 0,-1 0 0,0 1 0,1-1 0,-1 0 0,0 0 0,0 0 0,0 1 0,1-1 0,-1 0 0,0 1 0,0-1 0,0 1 0,-2-2 0,-7-3 0,0 0 0,0 0 0,-1 1 0,0 0 0,1 1 0,-1 0 0,0 1 0,-1 0 0,1 1 0,0 0 0,0 1 0,-1 0 0,-13 3 0,3-1 0,1 2 0,0 0 0,0 2 0,0 0 0,1 1 0,-21 11 0,33-14 0,1 0 0,0 1 0,1 0 0,-1 0 0,1 0 0,0 1 0,0-1 0,0 1 0,1 1 0,0-1 0,1 1 0,-1 0 0,1 0 0,0 1 0,-2 7 0,4-10 0,0 0 0,1 0 0,0 0 0,0 0 0,0 0 0,1 0 0,-1 0 0,1 0 0,1 0 0,-1 0 0,1 0 0,-1 0 0,1 0 0,1 0 0,-1 0 0,1 0 0,0 0 0,0 0 0,0-1 0,1 1 0,0-1 0,0 0 0,0 0 0,0 0 0,5 5 0,2-1 9,0 0 1,0-1-1,1 0 0,0-1 0,0 0 1,1-1-1,0 0 0,-1 0 0,2-1 0,-1-1 1,0 0-1,19 1 0,9 0-504,1-1 0,61-5 0,-34-4-6331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95 112 24575,'-6'-7'0,"1"0"0,0 0 0,0-1 0,-3-9 0,6 12 0,0 0 0,0 1 0,-1-1 0,0 0 0,1 1 0,-1 0 0,-1-1 0,1 1 0,-1 0 0,1 1 0,-1-1 0,0 1 0,-1 0 0,-5-4 0,10 7 0,0 0 0,0 0 0,-1 0 0,1-1 0,0 1 0,-1 0 0,1 0 0,0 0 0,-1 0 0,1 0 0,0 0 0,-1 0 0,1 0 0,0 0 0,-1 0 0,1 0 0,0 0 0,-1 0 0,1 1 0,0-1 0,-1 0 0,1 0 0,0 0 0,0 0 0,-1 1 0,1-1 0,0 0 0,-1 0 0,1 0 0,0 1 0,0-1 0,0 0 0,-1 0 0,1 1 0,0-1 0,0 0 0,0 1 0,-2 17 0,11 21 0,-9-37 0,17 58 0,-2 0 0,-4 2 0,8 117 0,-19-174 0,0 0 0,0 0 0,0 0 0,1 0 0,0 0 0,0-1 0,0 1 0,3 5 0,-4-9 0,1-1 0,-1 1 0,0 0 0,1-1 0,-1 1 0,1 0 0,-1-1 0,1 1 0,0-1 0,-1 1 0,1-1 0,-1 0 0,1 1 0,0-1 0,-1 1 0,1-1 0,0 0 0,0 0 0,-1 1 0,1-1 0,0 0 0,1 0 0,0 0 0,0 0 0,0-1 0,0 1 0,0-1 0,-1 1 0,1-1 0,0 0 0,0 1 0,0-1 0,0 0 0,-1 0 0,4-2 0,15-13 0,-1-1 0,0 0 0,16-21 0,-18 20 0,0 0 0,0 1 0,24-16 0,-34 28 0,0 1 0,1-1 0,0 1 0,0 1 0,0-1 0,1 2 0,-1-1 0,1 1 0,-1 0 0,1 1 0,0 0 0,14 0 0,-18 1 0,-1 0 0,0 0 0,0 1 0,0 0 0,0 0 0,0 0 0,0 0 0,0 1 0,0-1 0,0 1 0,-1 0 0,1 0 0,-1 1 0,1-1 0,-1 1 0,0-1 0,0 1 0,0 0 0,4 5 0,1 5 0,0-1 0,-1 1 0,-1 0 0,7 19 0,-8-19 0,1 0 0,-1-1 0,2 1 0,12 16 0,-17-26 0,0 0 0,1 0 0,0-1 0,-1 1 0,1-1 0,0 0 0,0 1 0,1-1 0,-1-1 0,0 1 0,1 0 0,-1-1 0,1 0 0,-1 0 0,1 0 0,-1 0 0,1 0 0,0-1 0,0 0 0,6 0 0,20-4 0,0-1 0,-1-1 0,0-1 0,0-2 0,-1-1 0,0-2 0,29-16 0,-49 24 0,1-1 0,-1 0 0,-1 0 0,1-1 0,-1 0 0,0-1 0,0 1 0,-1-2 0,1 1 0,-2 0 0,7-10 0,-10 13 0,-1 1 0,1-1 0,0 1 0,-1-1 0,0 0 0,0 1 0,0-1 0,0 0 0,0 0 0,-1 0 0,0 0 0,0 0 0,0 0 0,0 1 0,-1-1 0,1 0 0,-1 0 0,0 0 0,0 0 0,0 1 0,-1-1 0,1 1 0,-1-1 0,0 1 0,0-1 0,0 1 0,-1 0 0,1 0 0,-4-4 0,2 4 0,0 0 0,0 0 0,-1 0 0,1 0 0,-1 1 0,1-1 0,-1 1 0,0 1 0,1-1 0,-1 0 0,0 1 0,0 0 0,0 0 0,-1 1 0,1 0 0,0-1 0,0 2 0,0-1 0,0 0 0,0 1 0,0 0 0,0 0 0,0 1 0,0-1 0,-4 3 0,2-1 0,1-1 0,-1 1 0,1 1 0,0-1 0,0 1 0,0 0 0,1 0 0,-1 1 0,1-1 0,0 1 0,0 0 0,1 1 0,0-1 0,-1 1 0,2 0 0,-1 0 0,-4 12 0,6-13 0,0 0 0,1 1 0,0-1 0,0 0 0,0 0 0,1 1 0,0-1 0,0 0 0,0 1 0,1-1 0,0 0 0,0 0 0,0 1 0,0-1 0,1 0 0,3 7 0,-2-7 0,1 0 0,-1 0 0,1 0 0,0-1 0,0 0 0,1 1 0,-1-1 0,1-1 0,0 1 0,0-1 0,0 0 0,0 0 0,1 0 0,8 2 0,5 2 0,1-2 0,-1 0 0,1-1 0,1-1 0,-1-1 0,0-1 0,0 0 0,1-2 0,-1 0 0,0-2 0,27-6 0,-23 4 0,0-2 0,0-1 0,-1-1 0,0-1 0,0-1 0,-2 0 0,1-2 0,37-29 0,-54 38 0,-1 0 0,1 0 0,-1 0 0,0-1 0,0 1 0,0-1 0,0 0 0,-1 0 0,0 0 0,0-1 0,-1 1 0,1-1 0,-1 0 0,0 1 0,-1-1 0,1 0 0,-1 0 0,0 0 0,-1 0 0,1 0 0,-1 0 0,0-1 0,-1 1 0,0 0 0,0 0 0,0 0 0,0 1 0,-1-1 0,0 0 0,-1 0 0,1 1 0,-1-1 0,0 1 0,0 0 0,-5-6 0,7 10 0,1 0 0,-1 0 0,0 0 0,1 0 0,-1 0 0,0 0 0,0 0 0,0 0 0,0 1 0,0-1 0,0 0 0,0 1 0,0-1 0,0 0 0,0 1 0,-1-1 0,1 1 0,0 0 0,0-1 0,0 1 0,0 0 0,-1 0 0,1 0 0,-2 0 0,1 0 0,1 1 0,-1 0 0,0-1 0,1 1 0,-1 0 0,0 0 0,1 0 0,-1 0 0,1 0 0,-1 0 0,1 1 0,0-1 0,0 1 0,-2 1 0,-3 6 0,0 0 0,0 1 0,1 0 0,-4 12 0,7-18 0,0 0 0,1 0 0,0 0 0,0 0 0,0 1 0,0-1 0,0 0 0,1 0 0,0 1 0,0-1 0,0 0 0,1 1 0,-1-1 0,1 0 0,2 7 0,-2-9 0,0 1 0,1-1 0,-1 1 0,1-1 0,0 0 0,0 0 0,0 1 0,0-1 0,0 0 0,1-1 0,-1 1 0,0 0 0,1-1 0,-1 1 0,1-1 0,0 0 0,0 0 0,-1 0 0,1 0 0,0-1 0,0 1 0,0-1 0,5 1 0,-2 0 0,0-1 0,0 1 0,0 0 0,1 0 0,-1 0 0,10 5 0,-14-5 0,-1 0 0,1-1 0,-1 1 0,1 1 0,-1-1 0,0 0 0,1 0 0,-1 0 0,0 1 0,0-1 0,0 0 0,0 1 0,0-1 0,0 1 0,0-1 0,-1 1 0,1 0 0,0-1 0,-1 1 0,1 0 0,-1-1 0,0 1 0,0 0 0,1 0 0,-1-1 0,-1 3 0,-8 108 0,5-83 0,1 0 0,1 0 0,4 53 0,0-68-170,1 0-1,0 0 0,1-1 1,1 1-1,0-1 0,1 0 1,10 18-1,4-1-6655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24575,'8'-8'0,"6"-7"0,0 2 0,1 0 0,32-22 0,-43 32 0,1 1 0,-1 0 0,0 0 0,0 0 0,1 0 0,0 1 0,-1-1 0,1 1 0,-1 1 0,1-1 0,0 1 0,0-1 0,0 1 0,-1 0 0,1 1 0,0 0 0,0-1 0,-1 1 0,1 1 0,-1-1 0,9 4 0,-1 2 0,-1 0 0,0 1 0,-1 0 0,1 1 0,-2 0 0,1 0 0,-1 1 0,-1 0 0,0 1 0,0-1 0,-1 2 0,-1-1 0,1 1 0,-2 0 0,0 0 0,0 1 0,-1-1 0,4 25 0,-8-31 0,-1-1 0,1 1 0,-1-1 0,0 1 0,0-1 0,-1 0 0,1 1 0,-1-1 0,0 0 0,-1 0 0,-4 7 0,7-11 0,-1 0 0,0 1 0,1-1 0,-1 0 0,0 0 0,1 0 0,-1 0 0,0 0 0,0 0 0,0 0 0,0 0 0,0-1 0,0 1 0,0 0 0,0 0 0,0-1 0,0 1 0,-1-1 0,1 1 0,0-1 0,0 0 0,0 1 0,-1-1 0,1 0 0,0 0 0,-1 0 0,1 0 0,0 0 0,0 0 0,-1 0 0,1 0 0,0 0 0,-1-1 0,1 1 0,0 0 0,0-1 0,0 1 0,-1-1 0,1 0 0,0 1 0,0-1 0,0 0 0,0 0 0,0 1 0,0-1 0,0 0 0,0 0 0,1 0 0,-1 0 0,0 0 0,0-1 0,0 0 0,-2-2 0,0 0 0,1-1 0,-1 1 0,1-1 0,0 0 0,0 0 0,1 1 0,-1-1 0,1 0 0,0 0 0,1-1 0,-1 1 0,1-9 0,1 5 0,0 0 0,0 0 0,1 1 0,0-1 0,1 0 0,0 1 0,5-12 0,1 3 0,1-1 0,1 2 0,1-1 0,0 2 0,1-1 0,22-19 0,-9 12-1365,-2 3-5461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3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30 24575,'0'-1'0,"0"0"0,0 0 0,1 0 0,-1 0 0,0 0 0,0 0 0,0 0 0,0 0 0,0 0 0,0 0 0,-1 0 0,1 0 0,0 0 0,0 0 0,-1 0 0,1 0 0,-1 1 0,1-1 0,0 0 0,-1 0 0,0 0 0,1 0 0,-1 1 0,1-1 0,-1 0 0,0 1 0,0-1 0,1 0 0,-2 0 0,1 2 0,0-1 0,0 1 0,0 0 0,0 0 0,0-1 0,0 1 0,1 0 0,-1 0 0,0 0 0,1 0 0,-1 0 0,0 0 0,1 0 0,-1 0 0,1 0 0,0 0 0,-1 0 0,1 0 0,0 1 0,0-1 0,0 0 0,-1 0 0,1 0 0,1 2 0,-3 13 0,1-1 0,0 1 0,2-1 0,0 1 0,4 22 0,-4-33 0,1 1 0,-1-1 0,1 1 0,0-1 0,1 0 0,-1 0 0,1 0 0,4 6 0,-5-9 0,0 0 0,0 0 0,0 0 0,0 0 0,0 0 0,0-1 0,1 1 0,-1-1 0,0 1 0,1-1 0,-1 0 0,1 0 0,0 0 0,-1 0 0,1 0 0,0-1 0,3 1 0,-3-1 0,0 0 0,-1 0 0,1 0 0,-1-1 0,1 1 0,-1-1 0,1 1 0,-1-1 0,1 0 0,-1 0 0,0 0 0,1 0 0,-1 0 0,0-1 0,0 1 0,0-1 0,0 1 0,0-1 0,0 0 0,0 0 0,-1 0 0,1 0 0,-1 0 0,1 0 0,-1 0 0,2-5 0,2-5 0,0 0 0,-1 0 0,6-26 0,-6 23 0,14-67 0,-18 81 3,0 0 0,0 0 0,1 1-1,-1-1 1,0 0 0,1 0 0,-1 1 0,1-1-1,-1 1 1,1-1 0,-1 0 0,1 1 0,-1-1-1,1 1 1,-1-1 0,1 1 0,0-1 0,-1 1-1,1 0 1,0-1 0,0 1 0,-1 0 0,1-1-1,0 1 1,0 0 0,-1 0 0,1 0 0,0 0-1,0 0 1,-1 0 0,1 0 0,0 0 0,0 0-1,0 0 1,-1 0 0,2 1 0,27 12-1318,-28-12 1161,18 11-6672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3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154 141 24575,'6'16'0,"10"22"0,-14-35 0,0-1 0,0-1 0,1 1 0,-1 0 0,0 0 0,1-1 0,-1 1 0,1-1 0,0 0 0,-1 0 0,1 0 0,0 0 0,0 0 0,-1-1 0,1 1 0,0-1 0,0 0 0,0 1 0,0-2 0,0 1 0,0 0 0,0 0 0,-1-1 0,1 0 0,5-1 0,-6 1 0,0 0 0,1-1 0,-1 1 0,0 0 0,0-1 0,-1 1 0,1-1 0,0 0 0,0 0 0,-1 1 0,1-1 0,-1 0 0,0 0 0,1-1 0,-1 1 0,0 0 0,0 0 0,-1 0 0,1-1 0,0 1 0,-1-1 0,1 1 0,-1 0 0,0-1 0,0 1 0,0-1 0,0 1 0,0-1 0,0 1 0,-2-5 0,-1-2 0,0 0 0,-1 1 0,0-1 0,-1 1 0,0 0 0,0 0 0,0 1 0,-1-1 0,0 1 0,-1 1 0,0-1 0,0 1 0,0 0 0,-1 0 0,1 1 0,-2 0 0,-10-5 0,14 8 0,0 0 0,0 0 0,0 0 0,-1 0 0,1 1 0,0 0 0,-1 0 0,1 0 0,-1 1 0,1 0 0,-1 0 0,1 0 0,-9 2 0,10 0 0,0-1 0,0 1 0,1-1 0,-1 1 0,0 0 0,1 0 0,-1 1 0,1-1 0,0 1 0,0 0 0,0 0 0,0 0 0,0 0 0,1 0 0,-1 1 0,1-1 0,0 1 0,0-1 0,0 1 0,-1 4 0,0 0 6,0 1 0,0 0-1,1 0 1,0 0 0,1 0-1,-1 0 1,2 1 0,0-1 0,0 0-1,0 0 1,1 0 0,0 1-1,1-1 1,0 0 0,1 0-1,0-1 1,0 1 0,1 0 0,0-1-1,5 9 1,0-4-141,0 0 0,1 0 0,0-1 0,1 0 0,1-1 0,0 0 0,0-1 0,1 0 0,0-1 0,24 13 0,28 8-6691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24575,'-3'1'0,"-1"-1"0,1 1 0,-1 0 0,1 0 0,-1 0 0,1 1 0,0-1 0,-1 1 0,1 0 0,0 0 0,-3 2 0,6-4 0,-1 1 0,0-1 0,1 1 0,-1-1 0,1 1 0,-1-1 0,0 1 0,1-1 0,-1 1 0,1-1 0,-1 1 0,1 0 0,0-1 0,-1 1 0,1 0 0,0-1 0,-1 1 0,1 0 0,0-1 0,0 1 0,0 0 0,0 0 0,-1-1 0,1 1 0,0 0 0,0 0 0,0-1 0,1 1 0,-1 0 0,0 0 0,0-1 0,0 1 0,0 0 0,1 0 0,-1-1 0,0 1 0,1 0 0,-1-1 0,1 1 0,-1-1 0,1 1 0,-1 0 0,1-1 0,-1 1 0,1-1 0,-1 1 0,1-1 0,-1 0 0,1 1 0,0-1 0,-1 1 0,1-1 0,0 0 0,0 0 0,-1 1 0,1-1 0,1 0 0,17 6 0,1 0 0,0-1 0,0-2 0,0 0 0,0-1 0,37-1 0,-7 1 0,108 8-117,236 7 365,-314-17-747,0-5 1,145-25-1,-162 14-6327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3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24575,'-5'0'0,"-5"0"0,-1 4 0,5 2 0,9 4 0,7 5 0,8 4 0,4 8 0,7 3 0,4 6 0,-5 1 0,-6 3 0,-7-1 0,-11-2 0,-14-4 0,-15-3 0,-3-6-8191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3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19 142 24575,'-19'3'0,"31"4"0,34 4 0,40-4 0,145-7 0,85-26 0,-308 26 0,0-1 0,0-1 0,0 1 0,0-1 0,0-1 0,0 0 0,-1 0 0,9-4 0,-15 6 0,1 0 0,-1 0 0,1 0 0,-1-1 0,1 1 0,-1 0 0,0-1 0,0 1 0,0 0 0,0-1 0,0 1 0,0-1 0,0 0 0,-1 1 0,1-1 0,0 0 0,0-1 0,-1 0 0,0 1 0,0-1 0,0 1 0,-1-1 0,1 1 0,-1-1 0,1 1 0,-1-1 0,0 1 0,0 0 0,0-1 0,0 1 0,0 0 0,0 0 0,-3-4 0,0 2 0,1-1 0,0 1 0,-1 0 0,0 0 0,0 0 0,-1 1 0,1-1 0,0 1 0,-1 0 0,0 1 0,0-1 0,0 1 0,0 0 0,-10-3 0,15 5 0,0 0 0,-1 0 0,1 0 0,-1 0 0,1-1 0,0 1 0,-1 0 0,1 0 0,-1 0 0,1 0 0,0 0 0,-1 0 0,1 0 0,-1 1 0,1-1 0,0 0 0,-1 0 0,1 0 0,-1 0 0,1 0 0,0 1 0,-1-1 0,1 0 0,0 0 0,-1 1 0,1-1 0,0 0 0,-1 0 0,1 1 0,0-1 0,0 0 0,-1 1 0,1-1 0,0 0 0,0 1 0,0-1 0,0 1 0,-1-1 0,1 0 0,0 1 0,0-1 0,0 1 0,0-1 0,0 0 0,0 1 0,0-1 0,0 1 0,0-1 0,0 0 0,0 1 0,0-1 0,1 1 0,-1-1 0,0 0 0,0 1 0,0-1 0,1 1 0,11 29 0,-9-25 0,16 32 0,50 117 0,-64-139 0,0 1 0,0 0 0,-2 0 0,0 1 0,-1-1 0,0 1 0,-2 32 0,-1-43-80,0 1 0,0-1-1,-1 0 1,0 0 0,0 1-1,0-1 1,-1-1 0,0 1-1,0 0 1,0-1 0,-1 1 0,0-1-1,0 0 1,0 0 0,-1-1-1,-4 5 1,-17 11-6746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47 24575,'-6'-2'0,"0"0"0,-1-1 0,1 1 0,0-1 0,0 0 0,1-1 0,-9-5 0,6 3 0,11 4 0,12 2 0,37 3 0,-11 0 0,863 3-124,-541-8-467,91 2 591,-402-4 108,-52 4-110,0 0-1,1 0 0,-1 0 1,0 0-1,0 0 1,0 0-1,0 0 0,0 0 1,0 0-1,1 0 0,-1 0 1,0 0-1,0 0 0,0 0 1,0 0-1,0 0 1,0 0-1,1 0 0,-1 0 1,0 0-1,0 0 0,0 0 1,0 0-1,0 0 0,0 0 1,1 0-1,-1 0 1,0-1-1,0 1 0,0 0 1,0 0-1,0 0 0,0 0 1,0 0-1,0 0 1,0 0-1,0 0 0,1-1 1,-1 1-1,0 0 0,0 0 1,0 0-1,0 0 0,0 0 1,0 0-1,0 0 1,0-1-1,0 1 0,0 0 1,0 0-1,0 0 0,0 0 1,0 0-1,0-1 1,0 1-1,0 0 0,0 0 1,0 0-1,-1 0 0,1 0 1,0 0-1,0 0 0,0-1 1,0 1-1,0 0 1,0 0-1,0 0 0,0 0 1,-1 0-1,-23-7-1167,-9 3-5060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49 24575,'0'-3'0,"-1"1"0,0-1 0,0 0 0,-1 1 0,1-1 0,0 0 0,-1 1 0,1 0 0,-1-1 0,0 1 0,0 0 0,0 0 0,0 0 0,0 0 0,-1 0 0,1 1 0,0-1 0,-5-2 0,-1 0 0,41 19 0,62 18 0,35 16 0,-116-42 0,0 0 0,0 1 0,-1 0 0,0 1 0,0 1 0,18 18 0,-29-26 0,0 1 0,1 0 0,-1-1 0,0 1 0,0 0 0,0 0 0,-1 0 0,1 0 0,-1 0 0,0 1 0,1-1 0,-1 0 0,-1 1 0,1-1 0,0 0 0,-1 1 0,0-1 0,0 1 0,0-1 0,-1 4 0,0-1 0,0-1 0,-1 0 0,0 0 0,0-1 0,-1 1 0,1 0 0,-1-1 0,0 1 0,0-1 0,-1 0 0,1 0 0,-8 6 0,-10 8-273,-1-2 0,-1 0 0,-1-2 0,-47 22 0,13-10-6553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24575,'1'-85'0,"46"507"0,-9-76 0,-29-252 0,-6-50 0,2 0 0,14 57 0,-18-98 0,0 1 0,0-1 0,1 0 0,-1 0 0,1-1 0,0 1 0,0 0 0,0-1 0,0 1 0,0-1 0,1 1 0,-1-1 0,1 0 0,-1 0 0,1 0 0,0-1 0,0 1 0,0 0 0,0-1 0,0 0 0,0 0 0,0 0 0,0 0 0,1 0 0,-1-1 0,6 1 0,10 0 0,-1-1 0,1 0 0,31-6 0,-24 3 0,436-24 43,1 26-391,-253 2-550,831 12-796,-153 0 653,-697-12 1023,732-1-336,-878-1 309,-10 2 40,-1-1 0,1-2 0,0-2 1,-1-1-1,55-16 0,-86 21 34,0-1 0,-1 0 0,1 0 0,0 0 0,-1-1 0,0 1 0,1 0 0,-1-1 0,0 0 1,1 0-1,-1 0 0,0 1 0,0-2 0,2-2 0,-4 4 8,0 0 0,1 0 0,-1-1 0,0 1 0,0 0 0,0 0 0,0-1 0,0 1 0,-1 0 0,1 0 0,0 0-1,0 0 1,-1-1 0,1 1 0,-1 0 0,1 0 0,-1 0 0,0 0 0,1 0 0,-1 0 0,0 0 0,1 0 0,-1 0 0,0 0 0,0 1 0,0-1 0,0 0 0,0 0 0,0 1 0,0-1 0,0 1 0,-2-2 0,-16-9 493,1 1 0,-2 0 1,1 1-1,-31-8 0,-87-18-522,60 17 61,73 17-69,0 0 0,0 0 0,0-1 0,0 1 0,0-1 0,0 0 0,1 0 0,-1 0 0,1 0 0,-5-4 0,7 5 0,0-1 0,0 1 0,0-1 0,0 0 0,0 1 0,1-1 0,-1 0 0,0 0 0,1 1 0,-1-1 0,1 0 0,0 0 0,-1 0 0,1 0 0,0 1 0,0-1 0,0 0 0,1 0 0,-1 0 0,0 0 0,1 0 0,-1 1 0,1-1 0,1-3 0,26-92 0,-5-1 0,12-108 0,12-57 0,-13 131 0,22-117 0,-55 244 0,0-1 0,0 0 0,-1 0 0,0 0 0,0 0 0,-1 0 0,-1-9 0,2 13 0,-1 0 0,0 0 0,0 0 0,0 1 0,0-1 0,0 0 0,-1 0 0,1 1 0,0-1 0,-1 1 0,1-1 0,-1 1 0,1 0 0,-1 0 0,0-1 0,1 1 0,-1 0 0,0 0 0,0 1 0,0-1 0,0 0 0,0 1 0,0-1 0,-4 0 0,-21-2 0,0 1 0,0 2 0,0 0 0,-1 2 0,-44 8 0,29-4 0,-920 76-1476,-7-51-200,468-24 153,-213 5 540,5 28-450,461-6 2164,237-32-510,-32 9 512,42-10-677,0 0 0,0-1 1,0 1-1,0 0 0,1 0 0,-1 0 1,0 0-1,0 1 0,1-1 1,-1 0-1,1 1 0,-1-1 1,1 1-1,-1-1 0,0 3 1,2-4-32,-1 1 1,1-1 0,0 1 0,0 0-1,0-1 1,0 1 0,0-1 0,0 1-1,0-1 1,0 1 0,0-1 0,0 1 0,0-1-1,0 1 1,1-1 0,-1 1 0,0-1-1,0 1 1,0-1 0,1 1 0,-1-1 0,0 0-1,1 1 1,-1-1 0,0 1 0,1-1-1,-1 0 1,0 1 0,2 0 0,17 10-4485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52 24575,'3'2'0,"0"0"0,1 0 0,-1 0 0,0 0 0,1-1 0,-1 1 0,1-1 0,0 0 0,-1 0 0,1 0 0,0 0 0,0-1 0,-1 0 0,1 0 0,0 0 0,0 0 0,0 0 0,4-2 0,0 1 0,-1 0 0,0-1 0,0 0 0,0 0 0,0-1 0,0 1 0,0-2 0,7-4 0,-13 8 0,0-1 0,0 1 0,0-1 0,0 0 0,0 1 0,0-1 0,0 0 0,0 0 0,0 0 0,-1 1 0,1-1 0,0 0 0,-1 0 0,1 0 0,0 0 0,-1 0 0,1 0 0,-1 0 0,0-1 0,1 1 0,-1 0 0,0-2 0,0 2 0,0 0 0,-1 1 0,1-1 0,-1 0 0,0 0 0,1 0 0,-1 1 0,1-1 0,-1 1 0,0-1 0,0 0 0,1 1 0,-1-1 0,0 1 0,0-1 0,0 1 0,0 0 0,1-1 0,-1 1 0,0 0 0,-1 0 0,-5-2 0,0 1 0,-1-1 0,1 2 0,0-1 0,0 1 0,-8 1 0,0 2 0,1 0 0,-1 1 0,1 0 0,0 1 0,0 1 0,0 0 0,1 1 0,0 0 0,0 1 0,1 1 0,0 0 0,-13 13 0,19-17 0,0 1 0,1-1 0,0 1 0,0 1 0,1-1 0,0 1 0,0-1 0,0 1 0,1 1 0,0-1 0,0 0 0,1 1 0,0-1 0,0 1 0,1 0 0,0-1 0,0 1 0,1 0 0,0 0 0,0 0 0,1 0 0,0-1 0,0 1 0,1 0 0,3 7 0,-3-8 0,1 0 0,1 0 0,-1 0 0,1 0 0,0-1 0,1 1 0,0-1 0,0 0 0,0-1 0,0 1 0,1-1 0,0 0 0,0 0 0,10 5 0,-6-5 0,0 0 0,0-1 0,1 0 0,-1 0 0,1-1 0,0-1 0,0 0 0,0 0 0,16 0 0,-13-2 0,-1 0 0,1-1 0,0 0 0,-1-1 0,1-1 0,-1 0 0,0-1 0,0 0 0,0-1 0,0 0 0,-1-1 0,0-1 0,0 0 0,0 0 0,-1-1 0,18-17 0,-24 19 6,0 0 0,0-1-1,0 0 1,-1 0 0,0 0-1,0-1 1,-1 1 0,0-1 0,0 0-1,-1 0 1,0 0 0,-1 0-1,1 0 1,-1 0 0,-1-1-1,0 1 1,0 0 0,0 0 0,-1-1-1,-4-14 1,3 14-89,-1 0 1,-1-1-1,1 2 1,-1-1-1,-1 0 1,0 1-1,0 0 1,0 0-1,-1 0 1,0 1-1,-1 0 1,0 0-1,0 0 1,0 1-1,-1 0 1,0 1-1,-14-8 1,-2 2-6744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24575,'8'0'0,"-1"1"0,1 0 0,-1 0 0,0 1 0,1 0 0,-1 0 0,0 1 0,0-1 0,0 2 0,0-1 0,-1 1 0,1 0 0,-1 0 0,0 1 0,-1 0 0,1 0 0,-1 0 0,0 1 0,0 0 0,0 0 0,4 8 0,1 3 0,0 0 0,-2 0 0,0 1 0,-1 0 0,-1 1 0,0 0 0,3 21 0,-8-46 0,0 0 0,1 0 0,0 0 0,1 0 0,-1 0 0,5-6 0,26-48 0,-17 30 0,3 1 0,35-45 0,-47 66 0,0 0 0,1 0 0,-1 1 0,2 0 0,-1 0 0,1 1 0,0 0 0,0 1 0,1 0 0,0 1 0,-1-1 0,20-4 0,-25 8 0,0 0 0,-1 1 0,1 0 0,0-1 0,0 1 0,-1 0 0,1 1 0,0-1 0,-1 1 0,1-1 0,0 1 0,-1 0 0,1 0 0,-1 1 0,1-1 0,-1 1 0,7 4 0,-6-3 0,0 1 0,0 0 0,0 1 0,0-1 0,-1 1 0,1-1 0,-1 1 0,0 0 0,-1 1 0,4 7 0,2 11 0,-1 0 0,-2 0 0,0 1 0,1 30 0,-5-44 0,0 4-273,1-1 0,0 1 0,1-1 0,9 24 0,-3-18-6553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71 24575,'-2'1'0,"1"-1"0,-1 1 0,1-1 0,-1 1 0,1 0 0,0-1 0,-1 1 0,1 0 0,0 0 0,-1 0 0,1 0 0,0 0 0,0 0 0,0 0 0,0 0 0,0 1 0,-1 2 0,-16 26 0,16-26 0,-1 2 0,1 0 0,-1 0 0,1 0 0,0 0 0,1 1 0,-1-1 0,1 1 0,1-1 0,-1 1 0,1 0 0,0-1 0,1 1 0,-1-1 0,1 1 0,1 0 0,-1-1 0,1 0 0,0 1 0,0-1 0,1 0 0,0 0 0,7 11 0,-4-9 0,-1-1 0,2 1 0,-1-1 0,1-1 0,0 1 0,0-1 0,1 0 0,0-1 0,0 1 0,0-2 0,0 1 0,1-1 0,0 0 0,0-1 0,15 4 0,-20-6 0,-1-1 0,0 1 0,1-1 0,-1 0 0,1 1 0,-1-1 0,0-1 0,1 1 0,-1-1 0,0 1 0,1-1 0,-1 0 0,0 0 0,1 0 0,-1-1 0,0 1 0,0-1 0,0 1 0,-1-1 0,1 0 0,0 0 0,0-1 0,-1 1 0,0-1 0,1 1 0,-1-1 0,0 1 0,0-1 0,2-6 0,-1 4 0,-1 0 0,0-1 0,0 1 0,-1-1 0,0 1 0,0-1 0,0 0 0,0 1 0,-1-1 0,0 0 0,0 0 0,-1 1 0,0-1 0,0 0 0,0 1 0,0-1 0,-4-6 0,-2-2 15,0 1 0,-1 0 0,-1 0 0,0 0 0,0 1 0,-1 1 0,-22-20 0,-4 1-758,-50-33 1,68 52-6084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2 177 24575,'-1'-43'0,"0"21"0,1 1 0,1 0 0,5-33 0,-6 53 0,0 0 0,0 1 0,0-1 0,0 0 0,0 1 0,0-1 0,0 0 0,1 1 0,-1-1 0,0 0 0,0 1 0,1-1 0,-1 1 0,0-1 0,1 1 0,-1-1 0,0 0 0,1 1 0,-1 0 0,1-1 0,-1 1 0,1-1 0,-1 1 0,1-1 0,0 1 0,0-1 0,0 2 0,0-1 0,-1 0 0,1 1 0,0-1 0,-1 1 0,1-1 0,0 1 0,-1-1 0,1 1 0,-1-1 0,1 1 0,-1-1 0,1 1 0,-1 0 0,1 0 0,-1-1 0,1 2 0,14 39 0,30 199 101,9 36-1567,-46-249-5360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24575,'4'-4'0,"2"-6"0,-1 3 0,4 2 0,0 8 0,-1 6 0,2 7 0,-1 5 0,-1-2-8191</inkml:trace>
  <inkml:trace contextRef="#ctx0" brushRef="#br0" timeOffset="1">105 43 24575,'-5'-4'0,"-1"-6"0,1-6 0,0 4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24575,'2'7'0,"0"0"0,0 0 0,0 0 0,1 0 0,0-1 0,0 1 0,1-1 0,0 0 0,0 0 0,6 7 0,8 14 0,4 17 0,-14-27 0,1-1 0,19 28 0,-27-43 0,0 0 0,0 0 0,0 0 0,0 0 0,0-1 0,1 1 0,-1 0 0,0-1 0,1 1 0,-1 0 0,1-1 0,-1 0 0,1 1 0,-1-1 0,1 0 0,-1 0 0,1 0 0,-1 0 0,1 0 0,-1 0 0,0 0 0,1 0 0,-1-1 0,1 1 0,-1 0 0,1-1 0,-1 1 0,0-1 0,1 0 0,-1 1 0,0-1 0,1 0 0,-1 0 0,0 0 0,2-2 0,7-5 0,0 0 0,-1-1 0,10-12 0,-13 14 0,-1 2 0,1-2 0,0 1 0,0-1 0,1 2 0,-1-1 0,15-8 0,-19 12 0,0 1 0,0 1 0,0-1 0,1 0 0,-1 1 0,0-1 0,0 1 0,1-1 0,-1 1 0,0 0 0,1 0 0,-1 0 0,0 0 0,1 1 0,-1-1 0,0 1 0,1-1 0,-1 1 0,0 0 0,0 0 0,0 0 0,0 0 0,0 0 0,0 0 0,0 1 0,0-1 0,2 2 0,31 28 0,-22-19 0,0-1 0,25 16 0,-32-23 0,0-1 0,1 0 0,-1-1 0,1 1 0,0-1 0,-1-1 0,1 1 0,0-1 0,0 0 0,9 0 0,-6-2 0,0 0 0,0 0 0,0-1 0,0 0 0,0 0 0,-1-1 0,1-1 0,-1 0 0,0 0 0,0 0 0,0-1 0,-1-1 0,0 0 0,0 0 0,0 0 0,0-1 0,-1 0 0,-1 0 0,1-1 0,-1 0 0,0 0 0,-1-1 0,0 1 0,0-1 0,-1 0 0,0-1 0,0 1 0,-1-1 0,-1 1 0,1-1 0,-2 0 0,1 0 0,-1-19 0,-1 26 0,0 1 0,0-1 0,-1 1 0,1 0 0,-1-1 0,0 1 0,0 0 0,1-1 0,-1 1 0,-1 0 0,1 0 0,0 0 0,0 0 0,-1 0 0,1 0 0,-1 0 0,0 0 0,0 0 0,0 1 0,1-1 0,-1 1 0,0-1 0,-1 1 0,1 0 0,0 0 0,0 0 0,-1 0 0,1 0 0,0 1 0,-1-1 0,1 1 0,-1-1 0,1 1 0,0 0 0,-1 0 0,1 0 0,-1 0 0,1 1 0,-1-1 0,1 0 0,0 1 0,-1 0 0,1 0 0,0 0 0,-1 0 0,1 0 0,0 0 0,0 0 0,0 1 0,0-1 0,0 1 0,-2 2 0,0 1 0,0-1 0,1 1 0,-1 1 0,1-1 0,1 0 0,-1 1 0,1 0 0,0-1 0,0 1 0,1 0 0,-1 0 0,1 0 0,1 0 0,-1 0 0,1 0 0,0 0 0,0 0 0,1 0 0,0 0 0,0 0 0,0 0 0,1 0 0,0 0 0,5 10 0,0 0 0,1-1 0,0 0 0,2 0 0,-1-1 0,2 0 0,0-1 0,22 21 0,21 12-1365,0-6-5461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3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93 146 24575,'-9'-4'0,"-7"-2"0,-6 1 0,-3 0 0,7 2 0,16-3 0,16-1 0,15 1 0,21-3 0,14 0 0,14-3 0,12 1 0,7-3 0,6 2 0,3-2 0,-9 1 0,-19 4-8191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3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36 24575,'-7'-5'0,"-1"1"0,1 0 0,-1 1 0,0 0 0,0 0 0,-1 0 0,1 1 0,-11-1 0,7 0 0,9 2 0,0 1 0,0-1 0,0 1 0,-1-1 0,1 1 0,0 0 0,-6 1 0,8-1 0,1 0 0,0 0 0,-1 0 0,1 0 0,0 0 0,0 0 0,-1 1 0,1-1 0,0 0 0,0 0 0,-1 0 0,1 1 0,0-1 0,0 0 0,-1 0 0,1 1 0,0-1 0,0 0 0,0 0 0,0 1 0,-1-1 0,1 0 0,0 0 0,0 1 0,0-1 0,0 0 0,0 1 0,0-1 0,0 1 0,7 16 0,66 83 0,-49-70 0,-1 1 0,-1 1 0,-2 1 0,22 49 0,-35-61-136,0 0-1,-1 1 1,0 0-1,-2 0 1,-1 0-1,-1 1 1,-1-1-1,0 1 0,-5 30 1,-8 23-6690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24575,'0'-1'0,"-1"0"0,0 1 0,0-1 0,1 0 0,-1 1 0,1-1 0,-1 0 0,0 0 0,1 0 0,-1 0 0,1 1 0,0-1 0,-1 0 0,1 0 0,0 0 0,0 0 0,-1 0 0,1 0 0,0 0 0,0 0 0,0 0 0,0 0 0,0 0 0,0 0 0,1 0 0,-1-1 0,1 1 0,-1 1 0,1 0 0,0-1 0,-1 1 0,1 0 0,-1-1 0,1 1 0,0 0 0,0 0 0,-1-1 0,1 1 0,0 0 0,-1 0 0,1 0 0,0 0 0,0 0 0,-1 0 0,1 0 0,0 0 0,-1 0 0,1 1 0,0-1 0,0 0 0,-1 0 0,1 0 0,0 1 0,-1-1 0,1 1 0,-1-1 0,1 0 0,0 1 0,-1-1 0,1 1 0,-1-1 0,1 1 0,0 0 0,4 4 0,1 1 0,-1-1 0,0 1 0,0 0 0,-1 0 0,0 0 0,0 1 0,0-1 0,-1 1 0,0 0 0,2 8 0,5 16 0,6 41 0,-11-52 0,38 204 0,18 270 0,-59-466-682,-4 48-1,-3-36-6143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96 24575,'-42'-45'0,"39"41"0,0 1 0,0-1 0,1-1 0,-1 1 0,1 0 0,0-1 0,0 1 0,0-1 0,-2-8 0,7 14 0,-1 0 0,1 0 0,-1 0 0,0 0 0,1 1 0,-1-1 0,0 1 0,0-1 0,0 1 0,3 3 0,101 91 0,53 41 0,-151-131 0,1 0 0,0-1 0,0 0 0,0 0 0,1-1 0,0-1 0,-1 0 0,1 0 0,0-1 0,1 0 0,-1 0 0,11-1 0,-5-1 0,0-1 0,0 0 0,-1-2 0,1 0 0,-1 0 0,0-2 0,17-6 0,13-10 0,-1-1 0,-1-3 0,77-58 0,-107 74 0,-1 0 0,1 0 0,-1-1 0,0 0 0,-1-1 0,-1 0 0,12-15 0,-22 26 0,0 0 0,1 0 0,-1 0 0,0-1 0,0 1 0,1 0 0,-1 0 0,0-1 0,1 1 0,-1 0 0,0-1 0,0 1 0,0 0 0,1 0 0,-1-1 0,0 1 0,0 0 0,0-1 0,0 1 0,0 0 0,0-1 0,0 1 0,0-1 0,0 1 0,0 0 0,0-1 0,0 1 0,0 0 0,0-1 0,0 1 0,0 0 0,0-1 0,0 1 0,0 0 0,0-1 0,0 1 0,-1 0 0,1-1 0,0 1 0,0 0 0,0-1 0,-1 1 0,1 0 0,-1-1 0,-18 5 0,-26 19 0,27-10-273,0 0 0,0 2 0,2 0 0,-19 21 0,11-7-6553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575 160 24575,'1'-6'0,"-1"0"0,0 1 0,-1-1 0,1 0 0,-1 0 0,0 0 0,0 0 0,-1 1 0,0-1 0,0 0 0,0 1 0,-1 0 0,1-1 0,-1 1 0,-1 0 0,1 1 0,-1-1 0,1 0 0,-2 1 0,1 0 0,0 0 0,-1 0 0,1 1 0,-1-1 0,0 1 0,0 0 0,-1 0 0,1 1 0,-1 0 0,1 0 0,-1 0 0,-11-2 0,-6 0 0,0 1 0,0 0 0,0 2 0,0 1 0,0 0 0,0 2 0,-45 9 0,51-7 0,2 0 0,-1 1 0,1 1 0,-1 0 0,2 1 0,-1 1 0,1 0 0,0 1 0,0 0 0,1 1 0,1 1 0,-12 12 0,21-20 0,0 0 0,0 1 0,0 0 0,1-1 0,-1 1 0,1 0 0,0 0 0,0 0 0,1 0 0,-1 1 0,1-1 0,0 0 0,0 1 0,0-1 0,0 1 0,1 5 0,1-6 0,-1 0 0,1 0 0,0 0 0,1 0 0,-1 0 0,1 0 0,0 0 0,-1 0 0,2-1 0,-1 1 0,0-1 0,1 0 0,0 1 0,-1-1 0,1-1 0,1 1 0,4 4 0,7 4 0,0-1 0,1-1 0,0 0 0,1-1 0,0 0 0,24 6 0,110 21 0,-29-8 0,-120-27 0,-1 0 0,1 0 0,-1 1 0,1-1 0,-1 1 0,1-1 0,-1 1 0,0 0 0,1-1 0,-1 1 0,0 0 0,1 0 0,-1 0 0,0 0 0,0 0 0,0 0 0,2 2 0,-3-2 0,0 0 0,0-1 0,0 1 0,0 0 0,-1-1 0,1 1 0,0 0 0,0-1 0,-1 1 0,1-1 0,0 1 0,-1-1 0,1 1 0,0 0 0,-1-1 0,1 1 0,-1-1 0,1 0 0,-1 1 0,1-1 0,-1 1 0,1-1 0,-1 0 0,1 1 0,-1-1 0,-1 1 0,-8 3 0,0 1 0,-1-2 0,-13 4 0,-10 2 0,1-2 0,-44 18 0,69-22 0,0 0 0,1 0 0,-1 1 0,1 1 0,0-1 0,0 1 0,0 0 0,1 1 0,0 0 0,-11 12 0,16-16 0,0 0 0,0 0 0,0 0 0,0 1 0,0-1 0,0 0 0,0 1 0,1-1 0,-1 1 0,1-1 0,0 1 0,0-1 0,0 1 0,0-1 0,0 1 0,0-1 0,1 0 0,-1 1 0,1-1 0,0 1 0,-1-1 0,1 0 0,0 1 0,1-1 0,-1 0 0,0 0 0,1 0 0,-1 0 0,1 0 0,-1 0 0,1 0 0,2 1 0,3 4 0,0-1 0,1 0 0,-1 0 0,1 0 0,0-1 0,1 0 0,9 3 0,5 1 0,1-2 0,-1-1 0,1-1 0,0-1 0,1 0 0,35-1 0,-13-4 0,0-1 0,67-13 0,-69 6-682,53-19-1,-41 8-6143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188 174 24575,'-188'-90'0,"436"229"0,-214-118-455,-2 2 0,42 36 0,-55-43-6371</inkml:trace>
  <inkml:trace contextRef="#ctx0" brushRef="#br0" timeOffset="1">370 71 24575,'0'-9'0,"-5"-7"0,-5-1 0,-6 2 0,-5 4 0,-2 8 0,2 9 0,0 8 0,-5 11 0,2 4 0,1 8 0,-1 5 0,0 5 0,0 2 0,3-1 0,6-1 0,5-4 0,5-9-8191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52 184 24575,'43'1'0,"77"-1"0,-105-1 0,0-1 0,-1 0 0,1-1 0,-1 0 0,0-1 0,16-7 0,-28 10 0,1 0 0,-1 0 0,0 0 0,1 0 0,-1 0 0,0-1 0,0 1 0,0-1 0,0 0 0,0 1 0,0-1 0,0 0 0,-1 0 0,1 0 0,-1 0 0,1-1 0,-1 1 0,0 0 0,0-1 0,0 1 0,0 0 0,0-1 0,-1 1 0,1-1 0,-1 1 0,1-1 0,-1 0 0,0 1 0,0-1 0,0 1 0,-1-4 0,0 1 0,-1 1 0,0-1 0,0 1 0,0 0 0,0 0 0,-1 0 0,1 0 0,-1 0 0,0 0 0,0 1 0,-1 0 0,1-1 0,-1 1 0,0 0 0,1 1 0,-9-5 0,3 3 0,0 0 0,0 1 0,-1 0 0,1 0 0,-1 1 0,0 0 0,1 0 0,-1 1 0,0 1 0,0 0 0,0 0 0,0 1 0,0 0 0,0 1 0,0 0 0,1 0 0,-1 1 0,1 1 0,0-1 0,0 2 0,0-1 0,-10 7 0,12-7 0,1 0 0,0 1 0,0-1 0,0 1 0,1 0 0,0 0 0,0 1 0,0 0 0,0 0 0,1 0 0,0 0 0,0 1 0,1-1 0,0 1 0,0 0 0,0 0 0,1 0 0,0 0 0,1 1 0,-1-1 0,1 1 0,1-1 0,0 0 0,0 1 0,0-1 0,1 1 0,0-1 0,0 1 0,5 12 0,-3-12 8,0-1-1,0 0 1,1 0-1,0 0 1,1-1-1,-1 0 1,1 0-1,1 0 1,-1 0-1,1-1 1,0 1-1,0-2 1,0 1-1,1-1 1,10 6-1,0-2-255,0-1 1,1 0-1,-1-1 1,1-1-1,26 3 1,7 0-6579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24575,'0'0'0,"0"-1"0,0 1 0,0 0 0,0 0 0,0 0 0,0 0 0,0 0 0,0 0 0,-1-1 0,1 1 0,1 0 0,-1 0 0,0 0 0,0 0 0,0 0 0,0 0 0,0 0 0,0-1 0,0 1 0,0 0 0,0 0 0,0 0 0,0 0 0,0 0 0,0 0 0,0 0 0,0 0 0,0-1 0,0 1 0,1 0 0,-1 0 0,0 0 0,0 0 0,0 0 0,0 0 0,0 0 0,0 0 0,0 0 0,0 0 0,1 0 0,-1 0 0,0 0 0,0 0 0,0 0 0,0 0 0,0 0 0,0 0 0,1 0 0,-1 0 0,0 0 0,0 0 0,0 0 0,0 0 0,0 0 0,0 0 0,0 0 0,1 0 0,-1 0 0,0 0 0,0 0 0,0 0 0,10 9 0,7 14 0,28 63 0,-29-53 0,31 47 0,-44-76 0,-1-1 0,1 1 0,0-1 0,1 0 0,-1 0 0,1 0 0,-1 0 0,1-1 0,0 1 0,7 3 0,-9-6 0,-1 1 0,0-1 0,1 0 0,-1 1 0,0-1 0,1 0 0,-1 0 0,0 0 0,1 0 0,-1 0 0,1 0 0,-1 0 0,0-1 0,1 1 0,-1 0 0,0-1 0,1 1 0,-1-1 0,0 1 0,0-1 0,1 0 0,-1 0 0,0 1 0,0-1 0,0 0 0,0 0 0,0 0 0,0 0 0,0 0 0,-1 0 0,1-1 0,0 1 0,0 0 0,-1 0 0,1-1 0,-1 1 0,1 0 0,-1 0 0,0-1 0,1-1 0,4-18 0,-2-1 0,0 0 0,-1 1 0,-1-1 0,-1 0 0,-4-31 0,2-4 0,0-76-1365,1 99-5461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367 505 24575,'0'-22'0,"-1"0"0,0 0 0,-2 0 0,-7-28 0,9 45 0,0 0 0,0 0 0,-1 1 0,0-1 0,0 0 0,0 1 0,-1-1 0,1 1 0,-1 0 0,0 0 0,-1 0 0,1 0 0,-1 0 0,1 1 0,-1-1 0,0 1 0,0 0 0,-1 0 0,1 1 0,0-1 0,-1 1 0,0 0 0,0 0 0,-9-2 0,8 4 0,-1-1 0,0 1 0,0 1 0,1-1 0,-1 1 0,0 1 0,1-1 0,-1 1 0,1 0 0,-1 1 0,1-1 0,0 1 0,0 0 0,0 1 0,1-1 0,-11 10 0,0 0 0,0 2 0,1 0 0,1 0 0,-15 21 0,22-27 0,1 1 0,0 0 0,0 0 0,1 1 0,1-1 0,-1 1 0,2 0 0,0 1 0,-4 20 0,6-28 0,1 0 0,0 1 0,0-1 0,0 0 0,0 1 0,1-1 0,-1 0 0,1 0 0,0 1 0,1-1 0,-1 0 0,1 0 0,0 0 0,-1 0 0,2 0 0,-1-1 0,0 1 0,1-1 0,0 1 0,0-1 0,0 0 0,0 0 0,0 0 0,1 0 0,-1-1 0,1 0 0,-1 1 0,1-1 0,4 1 0,7 3 0,0-1 0,0-1 0,0-1 0,0 0 0,1-1 0,-1 0 0,1-1 0,-1-1 0,18-2 0,5-2 0,0-2 0,57-17 0,-60 14 0,0-3 0,-1-1 0,39-20 0,-64 28 0,1 0 0,-1-1 0,0 0 0,0 0 0,-1-1 0,0 0 0,0-1 0,-1 0 0,0 0 0,0 0 0,-1-1 0,0 0 0,0 0 0,-1-1 0,5-12 0,-9 16 0,0 1 0,0-1 0,0 1 0,-1-1 0,0 1 0,0-1 0,-1 0 0,1 1 0,-1-1 0,-1 1 0,1-1 0,-1 1 0,1 0 0,-2 0 0,1 0 0,-1 0 0,1 0 0,-5-6 0,5 8 0,-1-1 0,1 1 0,-1 0 0,0 0 0,1 0 0,-1 0 0,-1 1 0,1-1 0,0 1 0,-1-1 0,1 1 0,-1 0 0,1 1 0,-1-1 0,0 0 0,0 1 0,0 0 0,0 0 0,0 0 0,0 1 0,0-1 0,0 1 0,0 0 0,0 0 0,-6 1 0,8 0 0,-1 0 0,1 0 0,0 0 0,-1 0 0,1 1 0,0-1 0,0 0 0,0 1 0,0 0 0,0-1 0,0 1 0,1 0 0,-1 0 0,0 0 0,1 0 0,0 0 0,-1 0 0,1 1 0,0-1 0,0 0 0,0 1 0,0-1 0,1 1 0,-1-1 0,1 1 0,-1 2 0,-1 10 0,1-1 0,1 1 0,1 19 0,-1-20 0,1-2 0,0 0 0,0 0 0,2 0 0,-1 0 0,1-1 0,1 1 0,0-1 0,1 0 0,0 0 0,0 0 0,1-1 0,9 13 0,-11-19 0,0 1 0,0-1 0,0 1 0,1-1 0,-1-1 0,1 1 0,0 0 0,0-1 0,0 0 0,0 0 0,1-1 0,-1 0 0,1 0 0,0 0 0,0 0 0,0-1 0,-1 0 0,1 0 0,0-1 0,0 1 0,0-1 0,0-1 0,0 1 0,0-1 0,0 0 0,7-2 0,-7 1 0,0 0 0,0 0 0,-1-1 0,1 0 0,-1 0 0,0 0 0,1-1 0,-1 1 0,-1-1 0,1 0 0,0-1 0,-1 1 0,0-1 0,0 0 0,-1 0 0,1 0 0,-1 0 0,0-1 0,0 1 0,-1-1 0,0 0 0,0 0 0,0 0 0,1-6 0,1-12 0,-1 0 0,-1 0 0,-1 0 0,-4-42 0,4 118 0,-1-28 0,0 0 0,1 1 0,2-1 0,8 39 0,-9-57 0,0 0 0,0 0 0,0 0 0,1 0 0,0-1 0,0 1 0,0-1 0,1 0 0,0 0 0,0 0 0,0 0 0,0-1 0,1 1 0,0-1 0,0 0 0,0-1 0,0 1 0,1-1 0,-1 0 0,1 0 0,0-1 0,0 0 0,11 3 0,-9-4 0,0 0 0,-1-1 0,1 0 0,0-1 0,0 1 0,0-1 0,0-1 0,-1 0 0,1 0 0,-1 0 0,1-1 0,-1 0 0,0 0 0,0-1 0,7-5 0,0 0 0,0-1 0,0 0 0,-1-1 0,0 0 0,-1-1 0,10-14 0,-13 13 0,0 1 0,-1-1 0,-1 0 0,0-1 0,-1 1 0,0-1 0,-2-1 0,1 1 0,-2-1 0,0 0 0,0 0 0,-1 0 0,-1 0 0,-1 0 0,0 0 0,-3-18 0,0 12 0,-1-1 0,-2 1 0,0 0 0,0 1 0,-2 0 0,-1 0 0,-1 0 0,0 1 0,-1 0 0,-22-27 0,28 41 0,1-1 0,-1 2 0,0-1 0,0 0 0,-1 1 0,1 0 0,-1 0 0,0 1 0,-7-4 0,12 6 0,-1 1 0,1-1 0,-1 1 0,1 0 0,-1-1 0,0 1 0,1 0 0,-1 0 0,1 0 0,-1 0 0,1 0 0,-1 0 0,0 0 0,1 1 0,-1-1 0,1 0 0,-1 1 0,-1 0 0,1 1 0,1-1 0,-1 0 0,1 1 0,-1 0 0,1-1 0,0 1 0,-1 0 0,1-1 0,0 1 0,0 0 0,0 0 0,0 0 0,1 0 0,-1 0 0,0 0 0,1 0 0,-1 4 0,0 5 0,0 0 0,1 0 0,0 1 0,1-1 0,0 0 0,1 0 0,0 0 0,1 0 0,4 12 0,42 99 0,-44-113 0,27 56-341,2-3 0,3-1-1,47 59 1,-60-90-6485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22 340 24575,'0'-3'0,"-1"1"0,1 0 0,-1-1 0,0 1 0,0-1 0,0 1 0,0 0 0,0-1 0,-3-2 0,-6-18 0,10 22 0,0 0 0,0 0 0,0 0 0,0 1 0,0-1 0,0 0 0,1 0 0,-1 0 0,0 1 0,0-1 0,1 0 0,-1 0 0,1 1 0,-1-1 0,0 0 0,1 1 0,-1-1 0,1 1 0,0-1 0,-1 0 0,1 1 0,0-1 0,-1 1 0,1-1 0,0 1 0,-1 0 0,1-1 0,0 1 0,1-1 0,11-3 0,1 1 0,0 0 0,0 1 0,0 0 0,0 1 0,0 0 0,0 2 0,19 1 0,7 0 0,6-1 0,185-6 0,-201 3 0,0-2 0,0-1 0,0-2 0,-1-1 0,43-16 0,-69 22 0,0 1 0,0 0 0,-1 0 0,1-1 0,0 0 0,-1 1 0,1-1 0,0 0 0,-1-1 0,0 1 0,0 0 0,0-1 0,0 1 0,0-1 0,0 1 0,0-1 0,-1 0 0,0 0 0,1 0 0,-1 0 0,0 0 0,0-3 0,0 2 0,-1 1 0,-1-1 0,1 0 0,0 0 0,-1 1 0,0-1 0,0 0 0,0 1 0,0-1 0,-1 1 0,1 0 0,-1-1 0,0 1 0,0 0 0,0 0 0,0 0 0,-1 0 0,-3-3 0,-3-3 0,0 1 0,-1 0 0,0 1 0,0 0 0,-1 0 0,0 1 0,0 1 0,0 0 0,-1 0 0,1 1 0,-22-4 0,27 7 0,-1 0 0,0 1 0,1-1 0,-1 1 0,1 0 0,-1 1 0,0 0 0,1 0 0,-1 0 0,-8 4 0,11-3 0,0 0 0,0 0 0,0 0 0,0 1 0,0-1 0,0 1 0,1 0 0,-1 0 0,1 0 0,0 1 0,0-1 0,0 1 0,1 0 0,-1 0 0,1 0 0,-2 5 0,0 2 0,0 1 0,1-1 0,1 1 0,0 0 0,1-1 0,0 1 0,0 0 0,2 0 0,-1 0 0,2 0 0,-1-1 0,2 1 0,-1 0 0,8 18 0,-1-4 0,2 0 0,1 0 0,1-1 0,1-1 0,19 26 0,-17-29 0,1-1 0,1 0 0,1-2 0,1 0 0,37 25 0,-42-32 0,1-2 0,0 0 0,0 0 0,1-2 0,0 0 0,1-1 0,0 0 0,35 5 0,-15-11-1365,-8-4-5461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251 241 24575,'0'-9'0,"0"1"0,-1-1 0,0 1 0,0 0 0,-1-1 0,-1 1 0,1 0 0,-1 0 0,0 1 0,-8-14 0,3 10 0,0 0 0,-1 0 0,0 1 0,0 0 0,-20-16 0,25 24 0,-23-24 0,27 25 0,0 1 0,-1-1 0,1 1 0,0 0 0,-1-1 0,1 1 0,0-1 0,-1 1 0,1-1 0,0 0 0,0 1 0,0-1 0,0 1 0,-1-1 0,1 1 0,0-1 0,0 1 0,0-1 0,0 0 0,0 1 0,0-1 0,1 1 0,-1-1 0,0 1 0,0-1 0,0 0 0,0 1 0,1-1 0,-1 1 0,0-1 0,1 1 0,-1-1 0,0 1 0,1 0 0,-1-1 0,0 1 0,1-1 0,-1 1 0,1 0 0,-1-1 0,1 1 0,-1 0 0,1-1 0,-1 1 0,1 0 0,-1 0 0,1 0 0,-1-1 0,1 1 0,-1 0 0,1 0 0,0 0 0,-1 0 0,1 0 0,0 0 0,19-3 0,-1 1 0,1 0 0,-1 1 0,37 4 0,80 17 0,-116-17 0,25 4 0,1 3 0,-1 1 0,-1 3 0,49 21 0,-78-28 0,0 0 0,0 2 0,-1-1 0,0 2 0,0 0 0,-1 1 0,-1 0 0,0 1 0,0 0 0,-1 1 0,-1 0 0,0 0 0,-1 2 0,14 25 0,-16-22 0,0 1 0,-1 1 0,0-1 0,-2 1 0,-1-1 0,0 1 0,0 29 0,-4-21 0,-1 1 0,-1-1 0,-1 0 0,-13 44 0,-10 6 0,-4 0 0,-66 118 0,61-126 0,14-27 0,-119 244 0,25 10 0,50-57 0,54-183 0,3 0 0,-3 76 0,12-99 0,1-1 0,1 0 0,2 1 0,1-1 0,12 40 0,-9-48 0,1 0 0,2 0 0,0-1 0,1-1 0,2 0 0,0-1 0,26 31 0,-20-30 0,1 0 0,1-2 0,0-1 0,2 0 0,0-2 0,36 20 0,-40-27 0,1-1 0,0-1 0,0-1 0,1-1 0,0-1 0,0 0 0,0-2 0,1-1 0,25 1 0,136-8 0,-183 4 0,1 0 0,-1 0 0,0 0 0,1 0 0,-1 1 0,1-1 0,-1 0 0,0 1 0,1-1 0,-1 0 0,1 1 0,-1 0 0,0-1 0,0 1 0,2 1 0,-3-2 0,0 1 0,0-1 0,1 1 0,-1-1 0,0 0 0,0 1 0,0-1 0,0 1 0,0-1 0,0 1 0,0-1 0,0 1 0,0-1 0,0 0 0,0 1 0,0-1 0,0 1 0,-1-1 0,1 1 0,0-1 0,0 0 0,0 1 0,-1-1 0,1 1 0,0-1 0,0 0 0,-1 1 0,1-1 0,0 0 0,-1 1 0,-5 5 0,-1 0 0,0-1 0,-13 8 0,10-6 0,-34 24 0,2 2 0,1 2 0,2 2 0,-68 81 0,87-91 0,1 1 0,1 0 0,2 1 0,1 1 0,1 1 0,1 0 0,2 1 0,1 0 0,-6 39 0,9-23 0,3 0 0,1 1 0,3-1 0,9 74 0,45 189 0,-10-81 0,57 612 0,-98-788 0,-3 0 0,-2 0 0,-12 72 0,10-103 0,-2 1 0,0-1 0,-1 0 0,-1 0 0,-2-1 0,0 0 0,-1-1 0,-1 0 0,-28 36 0,35-50 0,-1 0 0,0-1 0,-1 1 0,0-1 0,0-1 0,0 1 0,-1-1 0,1-1 0,-1 1 0,-1-1 0,1-1 0,-16 6 0,17-8 0,0 0 0,0 0 0,-1-1 0,1 0 0,-1 0 0,1-1 0,0 0 0,-1 0 0,1 0 0,0-1 0,0 0 0,0-1 0,0 0 0,1 0 0,-1 0 0,-7-5 0,-11-9 0,0-1 0,1-1 0,-32-32 0,-60-77 0,80 87 0,-99-111-1365,74 84-5461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24575,'-1'0'0,"1"0"0,-1 0 0,0-1 0,1 1 0,-1 0 0,0 0 0,1-1 0,-1 1 0,0 0 0,1-1 0,-1 1 0,1 0 0,-1-1 0,1 1 0,-1-1 0,1 1 0,-1-1 0,1 1 0,-1-1 0,1 1 0,0-1 0,-1 0 0,1 1 0,0-1 0,-1 1 0,1-1 0,0 0 0,0 1 0,0-1 0,0 0 0,-1 1 0,1-1 0,0-1 0,2-5 0,1 14 0,3 38 0,-2-1 0,-2 1 0,-6 79 0,2-84 0,-5 89-119,-6 227 370,14-278-750,4 1 0,21 113 0,-11-127-6327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2532 24575,'-137'-317'0,"-47"-127"0,159 370 0,3-2 0,3 0 0,4-1 0,-6-87 0,17 90 0,4-1 0,3 1 0,4 0 0,2 0 0,4 1 0,23-74 0,-17 86 0,2 1 0,3 2 0,2 0 0,3 2 0,2 1 0,3 1 0,56-69 0,-74 103 0,1 1 0,1 1 0,1 1 0,0 1 0,1 0 0,1 1 0,1 1 0,36-17 0,-50 27 0,1 1 0,1 0 0,-1 0 0,0 0 0,1 2 0,-1-1 0,1 1 0,0 0 0,-1 1 0,1 0 0,0 1 0,-1 0 0,1 0 0,-1 1 0,1 0 0,-1 1 0,0 0 0,0 0 0,0 1 0,0 0 0,-1 1 0,1 0 0,-1 0 0,0 1 0,9 9 0,0 1 0,-2 1 0,0 0 0,-1 1 0,-1 1 0,0 0 0,-2 1 0,0 0 0,13 37 0,-3 3 0,25 119 0,-28-81-51,-4 1-1,-5 0 0,-4 1 1,-4-1-1,-5 1 0,-4-1 1,-4 0-1,-5-1 0,-4 0 1,-66 186-1,65-229 52,-2-1 0,-2-1 0,-2-2 0,-3-1 0,-2-1 0,-64 74 0,84-110 71,-1 0 0,0-1 0,-25 17 0,33-25-49,0-1 0,0 0 0,0 0 0,0 0-1,0 0 1,-1-1 0,1 0 0,-1-1 0,0 0 0,1 0 0,-1 0-1,-12 0 1,16-2-22,1 1 0,-1-1 0,1 1 0,-1-1 0,1 0 0,-1 0 0,1 0 0,-1 0 0,1 0 0,0 0 0,0-1 0,0 1 0,0-1 0,0 1 0,0-1 0,0 0 0,-3-4 0,2 2 0,0-1 0,1 1 0,0-1 0,0 0 0,0 0 0,0 0 0,1 0 0,-2-8 0,1 0 0,1-1 0,1 0 0,0 0 0,0 0 0,2 1 0,2-15 0,-3 21 0,1 1 0,0-1 0,0 1 0,1-1 0,0 1 0,0 0 0,0 0 0,1 0 0,0 1 0,7-10 0,-9 13 0,0 0 0,1 0 0,-1 0 0,0 1 0,1-1 0,-1 1 0,1-1 0,-1 1 0,1 0 0,-1 0 0,1 0 0,0 0 0,0 0 0,0 1 0,-1-1 0,1 1 0,0 0 0,0 0 0,0 0 0,0 0 0,0 0 0,-1 1 0,1-1 0,0 1 0,0 0 0,0 0 0,-1 0 0,4 2 0,3 1 0,-1 2 0,0-1 0,0 1 0,0 1 0,-1-1 0,1 1 0,-2 1 0,1-1 0,-1 1 0,7 12 0,7 13 0,20 46 0,87 249 0,14 29 0,-129-333-455,1-1 0,23 31 0,-11-24-6371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31 114 24575,'1'-3'0,"-2"-1"0,1 1 0,0 0 0,-1 0 0,1 0 0,-1 0 0,0 0 0,0 0 0,0 0 0,-1 0 0,1 0 0,-1 0 0,1 0 0,-3-2 0,4 5 0,-1 0 0,1 0 0,0 0 0,0 0 0,0-1 0,-1 1 0,1 0 0,0 0 0,0 0 0,-1 0 0,1 0 0,0 1 0,0-1 0,-1 0 0,1 0 0,0 0 0,0 0 0,-1 0 0,1 0 0,0 0 0,0 0 0,0 0 0,-1 1 0,1-1 0,0 0 0,0 0 0,0 0 0,0 0 0,-1 1 0,1-1 0,0 0 0,0 0 0,0 0 0,0 1 0,0-1 0,0 0 0,0 0 0,-1 1 0,1-1 0,0 0 0,0 0 0,0 1 0,0-1 0,0 0 0,0 0 0,0 0 0,0 1 0,0-1 0,0 0 0,0 0 0,1 1 0,-4 15 0,-1 51 0,3 1 0,2-1 0,14 84 0,-12-129 0,14 43 0,-16-60 0,1 0 0,0 0 0,0-1 0,0 1 0,1 0 0,-1-1 0,1 0 0,0 1 0,1-1 0,-1 0 0,1-1 0,0 1 0,-1-1 0,8 5 0,-9-7 0,0 0 0,0-1 0,0 1 0,1-1 0,-1 1 0,0-1 0,0 0 0,0 0 0,1 0 0,-1 0 0,0 0 0,0 0 0,0-1 0,1 1 0,-1-1 0,0 0 0,0 1 0,0-1 0,0 0 0,0 0 0,0 0 0,0-1 0,-1 1 0,1 0 0,0-1 0,-1 1 0,1-1 0,-1 1 0,3-3 0,4-6 0,-1 1 0,0-1 0,11-20 0,0-4 0,-3-1 0,-1-1 0,-1 0 0,7-39 0,22-152 0,-42 224-56,2-6-162,-1 1 0,0-1 0,-1 1-1,0-1 1,-1-8 0,-3 2-6608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24575,'0'-16'0,"-1"-4"0,2 17 0,0 10 0,13 117 0,21 139 0,-36-279 0,1-1 0,1 1 0,1-1 0,0 1 0,1 0 0,1 0 0,6-19 0,2-1 0,1 1 0,28-51 0,-38 80 0,0 0 0,1 1 0,0 0 0,0 0 0,0 0 0,0 0 0,7-4 0,-11 8 0,1 1 0,0-1 0,0 0 0,0 1 0,0-1 0,0 1 0,0-1 0,0 1 0,0-1 0,0 1 0,1 0 0,-1-1 0,0 1 0,0 0 0,0 0 0,0 0 0,0 0 0,1 0 0,-1 0 0,0 0 0,0 0 0,0 1 0,0-1 0,0 0 0,0 1 0,0-1 0,1 1 0,-1-1 0,0 1 0,0-1 0,-1 1 0,1 0 0,0-1 0,0 1 0,0 0 0,0 0 0,-1 0 0,1 0 0,0 0 0,-1 0 0,1 0 0,0 0 0,-1 0 0,0 0 0,1 0 0,0 1 0,4 14 0,0 0 0,-1 1 0,0 0 0,-2 0 0,0 0 0,0 0 0,-3 32 0,3 20 0,0-38-120,-1-9-58,0 1 0,2-1 0,0 0 1,2 0-1,0-1 0,12 30 0,-6-31-6648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24575,'-1'-46'0,"3"-48"0,1 82 0,2 18 0,2 23 0,3 80 0,-6 138 0,-1-14 0,11 11-1365,-11-187-5461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8 137 24575,'-4'-28'0,"3"26"0,1 0 0,-1 0 0,1 0 0,-1 1 0,1-1 0,0 0 0,0 0 0,-1 0 0,1 0 0,1 0 0,-1 0 0,0 0 0,0 0 0,1 0 0,-1 0 0,1 1 0,0-1 0,-1 0 0,1 0 0,0 1 0,0-1 0,0 0 0,0 1 0,1-1 0,-1 1 0,0-1 0,3-1 0,2-3 0,1 1 0,0 0 0,0 1 0,0-1 0,0 1 0,1 1 0,-1-1 0,1 1 0,0 1 0,0 0 0,0 0 0,17-2 0,9 1 0,63 2 0,-71 1 0,14-1 0,-28-1 0,0 2 0,24 1 0,-35-1 0,0 1 0,-1-1 0,1 0 0,0 0 0,0 1 0,-1-1 0,1 1 0,0-1 0,-1 1 0,1-1 0,0 1 0,-1-1 0,1 1 0,-1 0 0,1-1 0,-1 1 0,1 0 0,-1-1 0,1 1 0,-1 0 0,0 0 0,1-1 0,-1 1 0,0 0 0,0 0 0,1 1 0,1 24 0,-2-20 0,-1 135 19,6 102-1403,0-198-5442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4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24575,'4'0'0,"2"5"0,4 5 0,0 6 0,3 5 0,4 2 0,-1-2-8191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123 316 24575,'-38'-49'0,"44"78"0,67 279 0,-59-241 0,129 896 0,-134-554 0,-8-154 0,13-86 0,-10-143 0,1 0 0,2-1 0,0 1 0,17 34 0,-23-58 0,0 1 0,1 0 0,-1-1 0,1 1 0,0-1 0,-1 1 0,1-1 0,1 0 0,-1 0 0,0 0 0,0 0 0,1 0 0,-1 0 0,1-1 0,-1 1 0,1-1 0,0 0 0,0 0 0,0 0 0,0 0 0,-1 0 0,1 0 0,0-1 0,0 0 0,0 1 0,5-1 0,5-2 0,0 1 0,0-2 0,0 0 0,24-8 0,-7 1 0,168-36-46,220-23-1,-355 60-36,979-94-889,-658 73-693,546-41 805,-1 37 526,-409 15 2991,-498 14-2074,-22 5-570,0 0 0,0 0 0,1 0 0,-1-1 0,0 1 0,0 0 0,1 0 0,-1 0 0,0 0 0,0-1 0,0 1 0,0 0 0,1 0 0,-1-1 0,0 1 0,0 0 0,0 0 0,0-1 0,0 1 0,0 0 0,1 0 0,-1-1 1,0 1-1,0 0 0,0 0 0,0-1 0,0 1 0,0 0 0,0 0 0,0-1 0,0 1 0,0 0 0,-1-1 0,1 1 0,-2-3 39,0 1-1,0-1 1,0 1 0,0-1 0,-1 1-1,1 0 1,-5-3 0,-8-7-155,-123-111 103,126 110 0,0 0 0,2-1 0,-1 0 0,2-1 0,0 0 0,0 0 0,-9-26 0,1-3 0,-16-74 0,-8-94 0,-14-249 0,35 267 0,6 57 0,5-2 0,7 1 0,17-161 0,-10 266 0,3-41 0,-8 68 0,0-1 0,0 1 0,0-1 0,-1 1 0,0 0 0,-1-1 0,0 1 0,-4-11 0,5 15 0,-1 0 0,1-1 0,-1 1 0,0 0 0,0 0 0,0 0 0,0 0 0,0 0 0,0 1 0,0-1 0,-1 1 0,1-1 0,-1 1 0,1 0 0,-1 0 0,1 0 0,-1 0 0,0 1 0,1-1 0,-4 0 0,-7 0 0,-1 0 0,-25 1 0,22 0 0,-190 14 0,81-3 0,-123 5 82,-1327 73-971,407-18 1512,1123-66-508,2 0-92,0-3 0,-70-3 0,60-11-23,44 8 0,1 2 0,-1-1 0,0 2 0,0-1 0,-12 1 0,-19 4 0,0 2 0,1 2 0,-55 16 0,56-12 0,0-1 0,-1-3 0,-62 4 0,-182-13 0,201-8-1365,71 11-5461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367 454 24575,'-1'-6'0,"-1"0"0,-1 1 0,1-1 0,-1 1 0,1 0 0,-2-1 0,-4-5 0,1 1 0,-1 2 0,0-1 0,0 1 0,-1 0 0,0 1 0,-1 0 0,1 0 0,-1 1 0,-1 0 0,1 1 0,-1 0 0,0 1 0,0 0 0,-18-3 0,23 5 0,0 1 0,0 0 0,0 0 0,0 1 0,0 0 0,-1 0 0,1 0 0,0 1 0,0 0 0,0 0 0,0 1 0,0-1 0,0 1 0,0 0 0,1 1 0,-1 0 0,1 0 0,-1 0 0,1 0 0,0 1 0,0 0 0,1 0 0,-1 0 0,1 0 0,0 1 0,0 0 0,0 0 0,1 0 0,-3 6 0,3-6 0,0 0 0,1 0 0,0 0 0,0 0 0,0 1 0,1-1 0,0 1 0,0-1 0,0 1 0,1-1 0,0 1 0,0-1 0,0 1 0,1-1 0,-1 1 0,1-1 0,1 1 0,-1-1 0,1 1 0,0-1 0,0 0 0,0 0 0,1 0 0,0 0 0,4 5 0,-2-4 0,1 0 0,-1 0 0,1-1 0,1 1 0,-1-1 0,1-1 0,0 1 0,0-1 0,0 0 0,0-1 0,1 0 0,0 0 0,-1-1 0,1 0 0,0 0 0,14 1 0,40-1 0,-57-2 0,-1 0 0,1-1 0,-1 0 0,1 0 0,-1 0 0,1 0 0,-1-1 0,0 0 0,0 1 0,8-6 0,-11 6 0,0 1 0,0-1 0,0 1 0,-1-1 0,1 1 0,0-1 0,0 1 0,0 0 0,1 0 0,-1-1 0,0 1 0,0 0 0,0 0 0,0 0 0,0 0 0,0 0 0,0 0 0,0 0 0,0 1 0,0-1 0,0 0 0,0 1 0,0-1 0,0 0 0,0 1 0,0-1 0,0 1 0,0 0 0,0-1 0,-1 1 0,2 1 0,27 33 0,-7-9 0,-19-23 0,1 0 0,1-1 0,-1 1 0,0-1 0,1 0 0,-1 0 0,1 0 0,-1-1 0,1 0 0,0 1 0,0-2 0,0 1 0,-1-1 0,1 1 0,0-1 0,0 0 0,0-1 0,0 1 0,0-1 0,-1 0 0,1-1 0,0 1 0,0-1 0,-1 0 0,6-2 0,0-1 0,0-1 0,-1 0 0,1 0 0,-1-1 0,0 0 0,0-1 0,-1 1 0,0-2 0,12-16 0,-11 10 0,0 0 0,-1-1 0,-1 0 0,0-1 0,-1 0 0,-1 0 0,-1 0 0,0 0 0,-2-1 0,0 1 0,0-1 0,-2 0 0,-2-27 0,0 25 0,-1-1 0,0 1 0,-2 0 0,0 0 0,-2 1 0,0-1 0,-1 1 0,-1 1 0,0 0 0,-2 0 0,-17-23 0,24 36 0,0 0 0,-1 0 0,1 1 0,-1 0 0,0-1 0,-9-4 0,13 8 0,0 1 0,0-1 0,0 1 0,0-1 0,-1 0 0,1 1 0,0 0 0,-1-1 0,1 1 0,0 0 0,0 0 0,-1 0 0,1 0 0,0 0 0,-1 0 0,1 0 0,0 0 0,-1 0 0,1 1 0,0-1 0,-1 0 0,1 1 0,0-1 0,0 1 0,-1 0 0,1-1 0,0 1 0,0 0 0,0 0 0,0 0 0,0 0 0,0-1 0,0 1 0,0 1 0,1-1 0,-1 0 0,-1 1 0,-2 6 0,1 0 0,0 0 0,0 0 0,0 0 0,1 0 0,0 1 0,1-1 0,0 1 0,0 13 0,0 12 0,6 35 0,0-30 0,2 0 0,2 0 0,2 0 0,1-1 0,2-1 0,1 0 0,2-1 0,2-1 0,1-1 0,35 45 0,-9-26-1365,-3-13-5461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4:55:5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24575,'2'35'0,"2"0"0,15 65 0,3 19 0,-20-73 0,-1-32 0,-1 0 0,2 0 0,4 20 0,-6-33 0,0-1 0,0 1 0,0-1 0,0 1 0,0-1 0,0 1 0,0-1 0,0 0 0,0 1 0,0-1 0,0 1 0,1-1 0,-1 1 0,0-1 0,0 0 0,1 1 0,-1-1 0,0 1 0,1-1 0,-1 0 0,0 1 0,1-1 0,-1 0 0,0 1 0,1-1 0,-1 0 0,1 0 0,-1 0 0,1 1 0,5-14 0,0-28 0,-5 39 0,4-31 0,1 1 0,2 0 0,2 1 0,1 0 0,1 1 0,27-50 0,-35 73 0,-1 1 0,1 0 0,1 1 0,-1-1 0,1 1 0,0 0 0,0 0 0,1 0 0,9-6 0,-14 10 0,1 0 0,-1 1 0,0-1 0,1 1 0,-1-1 0,1 1 0,-1-1 0,0 1 0,1 0 0,-1-1 0,1 1 0,-1 0 0,1 0 0,-1 0 0,1 0 0,-1 1 0,1-1 0,-1 0 0,1 1 0,1 0 0,-1 0 0,-1 0 0,1 1 0,0-1 0,0 1 0,-1-1 0,1 1 0,-1 0 0,0 0 0,1 0 0,-1 0 0,0 0 0,0 0 0,0 0 0,-1 0 0,1 0 0,0 0 0,0 4 0,2 14 0,-1 0 0,-1 0 0,-1 0 0,0 1 0,-2-1 0,-6 33 0,0 8 0,4-30 0,2-14 0,0 1 0,1 0 0,0 0 0,2 0 0,3 20 0,-4-37 0,0-1 0,0 1 0,0-1 0,0 1 0,0-1 0,0 1 0,0 0 0,0-1 0,1 1 0,-1-1 0,0 1 0,0-1 0,1 1 0,-1-1 0,0 1 0,1-1 0,-1 1 0,0-1 0,1 1 0,-1-1 0,1 0 0,-1 1 0,1-1 0,-1 0 0,1 1 0,-1-1 0,1 0 0,-1 0 0,1 1 0,0-1 0,-1 0 0,1 0 0,-1 0 0,2 0 0,-1 0 0,1-1 0,-1 1 0,1-1 0,0 0 0,-1 1 0,1-1 0,-1 0 0,0 0 0,1 0 0,-1 0 0,0 0 0,2-2 0,34-44 0,-34 43 0,38-61 0,50-108 0,-89 170 0,1-4 0,0 1 0,0 0 0,1 0 0,0 0 0,4-5 0,-7 10 0,-1 1 0,1 0 0,-1-1 0,0 1 0,1-1 0,-1 1 0,1 0 0,-1-1 0,1 1 0,-1 0 0,1 0 0,-1-1 0,1 1 0,0 0 0,-1 0 0,1 0 0,-1 0 0,1 0 0,-1 0 0,1 0 0,0 0 0,-1 0 0,1 0 0,-1 0 0,1 0 0,0 0 0,0 1 0,0 0 0,1 0 0,-1 0 0,0 0 0,0 0 0,0 1 0,0-1 0,-1 0 0,1 0 0,0 1 0,0-1 0,-1 0 0,1 1 0,-1-1 0,1 2 0,14 63 0,-12-47 0,1 1 0,9 24 0,-12-40 0,1 0 0,-1 0 0,1 0 0,1 0 0,-1 0 0,0 0 0,1 0 0,0-1 0,0 1 0,0-1 0,0 0 0,1 0 0,-1 0 0,1-1 0,4 4 0,-4-5 0,0 1 0,0-1 0,0 0 0,0 0 0,0 0 0,0 0 0,0-1 0,0 0 0,0 0 0,0 0 0,0 0 0,0-1 0,1 1 0,-1-1 0,0 0 0,-1 0 0,1-1 0,0 1 0,0-1 0,0 0 0,-1 0 0,1 0 0,-1 0 0,0-1 0,4-3 0,3-3 0,1 0 0,-2-1 0,1 0 0,-1-1 0,-1 0 0,8-15 0,-3 5 0,-1-1 0,-2-1 0,0 0 0,7-24 0,-15 38 0,0-1 0,0 1 0,-1-1 0,0 1 0,-1-20 0,0 25 0,-1-1 0,1 1 0,-1-1 0,-1 1 0,1-1 0,0 1 0,-1-1 0,0 1 0,0 0 0,-1 0 0,1 0 0,-1 0 0,-3-3 0,5 5 0,-1 0 0,0 0 0,-1 0 0,1 0 0,0 0 0,0 1 0,-1-1 0,1 1 0,-1 0 0,0-1 0,1 1 0,-1 1 0,0-1 0,1 0 0,-1 0 0,0 1 0,0 0 0,0 0 0,1-1 0,-1 2 0,0-1 0,0 0 0,0 0 0,0 1 0,1 0 0,-1-1 0,0 1 0,1 0 0,-1 1 0,0-1 0,1 0 0,0 1 0,-1-1 0,-3 4 0,-1 1 0,-1 0 0,1 1 0,0 0 0,0 0 0,1 0 0,0 1 0,0 0 0,-9 17 0,9-11 0,1 1 0,0 1 0,1-1 0,0 1 0,2 0 0,0-1 0,0 1 0,1 0 0,1 0 0,1 0 0,1 0 0,0 0 0,0 0 0,7 20 0,-3-16 0,0-1 0,2 1 0,0-1 0,1-1 0,0 1 0,2-2 0,0 1 0,1-1 0,1-1 0,25 25 0,-30-34-97,1 0-1,-1 0 1,1-1-1,1-1 1,-1 1-1,1-1 1,0-1-1,0 0 1,0-1-1,0 1 1,1-2-1,-1 0 0,14 2 1,21-4-6729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2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24575,'0'-4'0,"4"20"0,-2-10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4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104 143 24575,'0'-6'0,"1"0"0,0 1 0,1-1 0,-1 1 0,5-10 0,4-17 0,-7-5 0,0 8 0,-3 27 0,1 15 0,-22 225 0,6-98 0,-18 349 0,31 2 0,10 336 0,-67-112 0,51-635-1365,6-51-5461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4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2 196 24575,'-2'-10'0,"2"2"0,14 3 0,38 0 0,0 2 0,62 5 0,4 0 0,797-32-1241,-377 9-731,1724 9-976,-2164 13 3034,1388 10-1462,-985-35 1860,-287 1 3482,-165 18-2516,-15 2-674,40-10-1,-57 10-775,1 1 0,35 0 0,-42 2 0,0 0 0,0 0 0,0-1 0,0 0 0,0-1 0,0 0 0,0-1 0,-1 0 0,19-8 0,-17 1-1365,-6 1-5461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4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270 289 24575,'-6'-14'0,"1"0"0,1-1 0,0 1 0,1-1 0,0 0 0,0-21 0,1 15 0,-9-40 0,9 53 0,0 1 0,-1-1 0,0 1 0,-1 0 0,1 0 0,-1 0 0,-1 1 0,1-1 0,-6-5 0,9 12 0,1-1 0,0 1 0,0-1 0,0 1 0,0 0 0,-1-1 0,1 1 0,0-1 0,-1 1 0,1 0 0,0-1 0,-1 1 0,1 0 0,0-1 0,-1 1 0,1 0 0,0 0 0,-1-1 0,1 1 0,-1 0 0,1 0 0,0 0 0,-1 0 0,1-1 0,-1 1 0,1 0 0,-1 0 0,1 0 0,-1 0 0,1 0 0,-1 0 0,1 0 0,-1 0 0,1 0 0,0 1 0,-1-1 0,1 0 0,-1 0 0,1 0 0,-1 0 0,1 1 0,0-1 0,-1 0 0,1 0 0,-1 1 0,1-1 0,0 0 0,-1 1 0,1-1 0,0 0 0,0 1 0,-1-1 0,1 0 0,0 1 0,0-1 0,-1 1 0,1-1 0,0 1 0,0-1 0,0 0 0,0 1 0,0-1 0,0 1 0,0-1 0,0 1 0,0 0 0,-3 37 0,3-33 0,-33 536 0,16-324 0,6-68 0,-47 713 0,46-493 0,-1 22 0,2-107 0,11-280-117,0-3 54,0 1 1,0-1 0,0 1-1,0-1 1,0 1-1,0-1 1,0 1 0,-1 0-1,1-1 1,-1 1-1,1-1 1,-1 0 0,1 1-1,-1-1 1,0 1-1,0-1 1,1 0 0,-1 0-1,-2 2 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4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24575,'559'-13'-6,"-188"2"-1337,-139 6 1051,1329-7-2264,2051 173-999,-2799-98 4285,-802-63-844,1 2 879,-1-1 0,0-1 0,1 0-1,-1-1 1,1 0 0,-1 0-1,0-1 1,20-7 0,-24 6-710,1 1 0,0-1 0,0 1 0,14-1 0,-19 2-56,0 1 0,0 0-1,0 0 1,0 0 0,0 0-1,0 1 1,0-1-1,0 1 1,0 0 0,0 0-1,0 0 1,0 0-1,0 0 1,-1 0 0,5 3-1,-7-3 2,0-1 0,0 0 0,0 0 0,0 0 0,0 1 0,0-1 0,1 0 0,-1 0 0,0 0 0,0 1 0,0-1 0,0 0 0,0 0 0,0 1 0,0-1 0,0 0 0,0 0 0,0 1 0,-1-1 0,1 0 0,0 0 0,0 0 0,0 1 0,0-1 0,0 0 0,0 0 0,0 0 0,0 1 0,-1-1 0,1 0 0,0 0 0,0 0 0,0 0 0,0 0 0,-1 1 0,1-1 0,0 0 0,0 0 0,0 0 0,-1 0 0,1 0 0,0 0 0,0 0 0,-1 0 0,1 0 0,0 0 0,0 0 0,0 0 0,-1 0 0,1 0 0,0 0 0,0 0 0,-1 0 0,1 0 0,0 0 0,0 0 0,-1 0 0,-15 3 0,-135-1-40,96-2-1285,30-1-5501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53 545 24575,'-4'-6'0,"-1"0"0,1 0 0,0-1 0,0 1 0,0-1 0,1 0 0,-3-11 0,-5-8 0,11 26 0,0 0 0,0 0 0,0 0 0,0 0 0,0 0 0,0-1 0,0 1 0,0 0 0,0 0 0,0 0 0,0 0 0,0 0 0,0 0 0,0 0 0,0-1 0,0 1 0,0 0 0,0 0 0,0 0 0,0 0 0,0 0 0,0 0 0,0 0 0,0 0 0,0 0 0,0 0 0,0-1 0,-1 1 0,1 0 0,0 0 0,0 0 0,0 0 0,0 0 0,0 0 0,0 0 0,0 0 0,0 0 0,0 0 0,-1 0 0,1 0 0,0 0 0,0 0 0,0 0 0,0 0 0,0 0 0,0 0 0,0 0 0,-1 0 0,1 0 0,0 0 0,0 0 0,0 0 0,0 0 0,0 0 0,0 0 0,0 0 0,0 0 0,0 0 0,-1 1 0,1-1 0,0 0 0,0 0 0,0 0 0,0 0 0,0 0 0,-3 11 0,2 17 0,3 409 0,2-543 0,5 1 0,4 1 0,5 0 0,4 1 0,40-113 0,-53 189 0,1 1 0,16-31 0,-23 51 0,0 0 0,1 0 0,0 0 0,0 0 0,0 1 0,0 0 0,1 0 0,0 0 0,0 1 0,1-1 0,-1 1 0,1 0 0,0 1 0,11-6 0,-13 9 0,-1-1 0,1 0 0,-1 1 0,1-1 0,-1 1 0,1 0 0,0 0 0,-1 1 0,1-1 0,-1 1 0,1-1 0,-1 1 0,1 0 0,-1 1 0,1-1 0,-1 1 0,0-1 0,0 1 0,0 0 0,0 0 0,0 0 0,0 1 0,0-1 0,2 4 0,7 6 0,-1 1 0,-1 1 0,16 26 0,29 58 0,-4 3 0,54 157 0,-85-203-682,17 77-1,-29-90-6143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49 299 24575,'-4'-4'0,"-6"-6"0,-2-6 0,2-5 0,3-2 0,2-3 0,6 4 0,8 1 0,10-1 0,12 4 0,9 1 0,11-2 0,10 3 0,8-1 0,5-1 0,-1 2 0,-13 4-8191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26 234 24575,'2'34'0,"1"1"0,13 50 0,-2-6 0,54 332 0,-105-547 0,-7-25 0,38 131 0,-32-203 0,36 210 0,1 0 0,0 0 0,2 0 0,1-1 0,1 1 0,1 0 0,14-44 0,-16 62 0,0-1 0,1 1 0,-1-1 0,1 1 0,1 0 0,-1 0 0,0 1 0,1-1 0,0 1 0,0-1 0,1 1 0,-1 0 0,1 1 0,0-1 0,0 1 0,0 0 0,9-4 0,-9 5 0,0 1 0,-1 0 0,1 0 0,0 1 0,0-1 0,0 1 0,0 0 0,0 0 0,0 1 0,-1-1 0,1 1 0,0 0 0,0 1 0,-1-1 0,1 1 0,0 0 0,-1 0 0,0 0 0,1 0 0,-1 1 0,6 5 0,-2-2 0,0 0 0,-1 1 0,0 0 0,0 1 0,-1 0 0,1 0 0,-2 0 0,1 0 0,-1 1 0,-1 0 0,0 0 0,0 0 0,0 1 0,-1-1 0,-1 1 0,0 0 0,0 0 0,-1 0 0,1 18 0,-3-16 0,0 0 0,-1 0 0,0 0 0,0 0 0,-2 0 0,1-1 0,-1 0 0,-1 1 0,0-1 0,-1-1 0,0 1 0,0-1 0,-1 0 0,-1-1 0,0 1 0,-10 8 0,4-5-455,-1 0 0,-28 18 0,11-14-6371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1 388 24575,'1'1'0,"0"-1"0,0 0 0,0 1 0,0-1 0,0 1 0,0 0 0,0-1 0,0 1 0,0 0 0,0-1 0,0 1 0,-1 0 0,1 0 0,0 0 0,0 0 0,-1 0 0,1 0 0,-1 0 0,1 0 0,-1 0 0,1 0 0,0 1 0,10 32 0,-7-24 0,66 222 0,-61-191 0,-2 0 0,-1 1 0,0 73 0,-16-242 0,-2-20 0,12 78 0,16-136 0,-9 163 0,2 2 0,1-1 0,2 1 0,28-61 0,-35 90 0,1 0 0,0 1 0,0 0 0,2 0 0,-1 1 0,15-15 0,-20 22 0,1-1 0,-1 1 0,1 0 0,-1 0 0,1 0 0,0 1 0,0-1 0,0 0 0,0 1 0,0 0 0,0 0 0,0 0 0,0 0 0,0 0 0,0 1 0,1-1 0,-1 1 0,0 0 0,1 0 0,-1 0 0,0 1 0,0-1 0,1 1 0,-1-1 0,0 1 0,0 0 0,0 1 0,0-1 0,3 2 0,3 3 0,-1 1 0,1 0 0,-2 0 0,1 1 0,-1 0 0,0 0 0,-1 1 0,0 0 0,10 19 0,-3-1 0,-1 1 0,12 38 0,-15-38 0,-2 0 0,-1 1 0,-1 0 0,-2 0 0,-1 0 0,-1 0 0,-6 57 0,4-79 7,0-1-1,-1 1 0,0-1 0,0 1 1,0-1-1,-1 0 0,0 1 1,0-1-1,-1-1 0,0 1 1,0 0-1,0-1 0,0 0 0,-1 0 1,0 0-1,0-1 0,0 0 1,-10 6-1,7-6-112,0 0 0,0 0 0,0-1 0,-1 0 0,1-1 0,-1 0-1,0 0 1,0-1 0,0 0 0,0-1 0,0 0 0,0 0 0,-13-2 0,-12-5-6720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24575,'4'64'0,"2"0"0,26 109 0,-4-27 0,12 93 0,54 425 0,-91-621-1365,-1-10-5461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526 232 24575,'9'-15'0,"-2"0"0,0-1 0,-1 0 0,-1 0 0,5-24 0,-9 36 0,0 0 0,-1 0 0,0 1 0,1-1 0,-1 0 0,-1 0 0,1 0 0,-1 1 0,1-1 0,-1 0 0,0 1 0,0-1 0,-1 0 0,1 1 0,-1 0 0,0-1 0,1 1 0,-2 0 0,1 0 0,0 0 0,-1 0 0,1 0 0,-1 0 0,0 1 0,0-1 0,0 1 0,0 0 0,0 0 0,0 0 0,-6-2 0,1 1 0,0 1 0,0 0 0,0 0 0,-1 0 0,1 1 0,-1 1 0,0-1 0,1 1 0,-1 1 0,1-1 0,-1 2 0,-10 2 0,-6 2 0,-1 2 0,-40 17 0,47-16 0,-1 1 0,2 1 0,-1 0 0,2 1 0,-1 1 0,2 1 0,0 1 0,0 0 0,2 0 0,0 2 0,-13 18 0,18-21 0,0 1 0,2 0 0,-1 0 0,2 1 0,0-1 0,1 1 0,0 1 0,2-1 0,0 1 0,0-1 0,2 1 0,0 0 0,1 0 0,3 28 0,-2-36 7,1 0 0,0 0-1,0 0 1,1 0 0,0 0-1,1-1 1,0 1-1,0-1 1,1 0 0,0-1-1,0 1 1,1-1 0,0 0-1,0 0 1,1 0 0,-1-1-1,16 10 1,-8-7-156,0-1 1,1-1-1,0-1 1,0 0-1,1-1 1,0 0-1,0-1 1,0-1-1,18 1 1,26 1-6678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123 109 24575,'0'-2'0,"1"-3"0,-1-1 0,-1 1 0,1-1 0,-1 1 0,-2-9 0,3 13 0,0 1 0,-1-1 0,1 0 0,0 1 0,0-1 0,-1 1 0,1-1 0,0 1 0,-1-1 0,1 1 0,-1 0 0,1-1 0,0 1 0,-1-1 0,1 1 0,-1 0 0,1-1 0,-1 1 0,0 0 0,1 0 0,-1-1 0,1 1 0,-1 0 0,-1 0 0,1 0 0,0 0 0,-1 0 0,1 1 0,0-1 0,0 0 0,-1 1 0,1-1 0,0 1 0,0-1 0,0 1 0,0 0 0,0 0 0,-1-1 0,0 3 0,-7 6 0,1 0 0,-1 1 0,2 0 0,0 1 0,0 0 0,1 0 0,0 0 0,1 1 0,0 0 0,1 0 0,0 0 0,1 1 0,0-1 0,1 1 0,0 17 0,2-25 0,0-1 0,0 0 0,1 1 0,-1-1 0,1 0 0,0 0 0,1 1 0,-1-1 0,1 0 0,-1 0 0,1 0 0,1-1 0,-1 1 0,0 0 0,1-1 0,0 1 0,0-1 0,0 0 0,0 0 0,0 0 0,1 0 0,-1-1 0,1 0 0,0 1 0,0-1 0,-1 0 0,1-1 0,1 1 0,-1-1 0,0 0 0,0 0 0,0 0 0,8 0 0,-4 0 0,0-1 0,1 0 0,-1 0 0,0-1 0,0 0 0,0 0 0,0-1 0,0 0 0,0 0 0,0-1 0,-1 0 0,1-1 0,-1 0 0,0 0 0,0 0 0,0-1 0,8-8 0,-7 5 0,-1 0 0,-1-1 0,0 0 0,0 0 0,-1-1 0,0 0 0,-1 1 0,0-2 0,0 1 0,4-20 0,-6 21 0,-1 0 0,1 0 0,-2 0 0,1 0 0,-1-1 0,-1 1 0,1 0 0,-1 0 0,-1 0 0,0 0 0,0 0 0,-1 1 0,-5-12 0,5 15 6,0 1 0,0 0-1,0 0 1,0 0 0,-1 1-1,0-1 1,0 1 0,0 0 0,0 0-1,0 0 1,-1 1 0,1-1-1,-1 1 1,1 0 0,-1 1-1,0-1 1,0 1 0,0 0 0,0 0-1,-10-1 1,-1 1-254,0 1 1,0 0-1,1 2 1,-1-1-1,-22 6 1,10 0-6579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308 303 24575,'1'0'0,"-1"1"0,1-1 0,-1 0 0,0 0 0,1 0 0,-1 0 0,1 0 0,-1 0 0,1-1 0,-1 1 0,0 0 0,1 0 0,-1 0 0,1 0 0,-1 0 0,0-1 0,1 1 0,-1 0 0,1 0 0,-1-1 0,0 1 0,1 0 0,-1 0 0,0-1 0,0 1 0,1 0 0,-1-1 0,0 1 0,0-1 0,1 1 0,-1 0 0,0-1 0,0 1 0,0-1 0,0 1 0,0 0 0,1-1 0,-1 1 0,0-1 0,0 1 0,0-1 0,0 1 0,0 0 0,0-1 0,-1 1 0,1-1 0,0 1 0,0-1 0,0 1 0,0 0 0,0-1 0,-1 1 0,1-1 0,0 1 0,0 0 0,-1-1 0,1 1 0,0 0 0,-1-1 0,-18-21 0,13 18 0,-1 0 0,1 1 0,-1 0 0,0 0 0,0 0 0,0 1 0,0 0 0,0 1 0,0-1 0,0 1 0,-1 1 0,1-1 0,-1 1 0,1 1 0,0-1 0,-1 1 0,-10 3 0,9-1 0,1 0 0,-1 1 0,1 0 0,0 0 0,1 0 0,-1 1 0,1 1 0,0-1 0,0 1 0,0 0 0,1 1 0,0-1 0,0 1 0,-5 9 0,5-6 0,0-1 0,1 1 0,0 0 0,0 1 0,2-1 0,-1 1 0,1 0 0,0 0 0,1 0 0,-1 14 0,3-21 0,0 0 0,0 1 0,0-1 0,1 0 0,-1 0 0,1 1 0,0-1 0,0 0 0,0 0 0,1 0 0,0 0 0,-1-1 0,1 1 0,0 0 0,1-1 0,-1 1 0,1-1 0,0 0 0,0 0 0,0 0 0,0 0 0,0 0 0,0 0 0,1-1 0,-1 0 0,1 0 0,0 0 0,0 0 0,0-1 0,5 2 0,-3-1 0,1-1 0,0 0 0,0 0 0,0 0 0,0-1 0,0 0 0,0-1 0,0 0 0,0 0 0,0 0 0,0-1 0,0 0 0,-1 0 0,1-1 0,-1 1 0,0-2 0,1 1 0,-1-1 0,-1 0 0,1 0 0,-1 0 0,7-7 0,5-5 0,-1-1 0,-1 0 0,0-1 0,-1-1 0,15-29 0,-8 10 0,-2-2 0,-1 0 0,-2-1 0,-2-1 0,-2 0 0,9-57 0,-21 66 0,-5 27 0,-4 19 0,3 2 0,1 1 0,0-1 0,1 1 0,1 0 0,-3 31 0,5 83 0,1-112-170,1-1-1,1 0 0,0 0 1,2 1-1,0-2 0,1 1 1,11 27-1,-1-17-6655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44 236 24575,'-13'-10'0,"11"9"0,-1-1 0,0 0 0,1 0 0,0 0 0,-1 0 0,1 0 0,0 0 0,0-1 0,0 1 0,0 0 0,0-1 0,-2-5 0,6 7 0,-1 0 0,1 0 0,-1 0 0,1 0 0,-1 0 0,1 0 0,0 1 0,0-1 0,-1 0 0,1 1 0,0-1 0,0 1 0,0 0 0,0 0 0,-1 0 0,1 0 0,0 0 0,3 0 0,-1 0 0,80 2 0,-56-1 0,0 0 0,0-2 0,32-5 0,-57 6 0,1-1 0,-1 0 0,0 0 0,0 0 0,0 0 0,0 0 0,0-1 0,0 1 0,0-1 0,0 0 0,0 0 0,-1 0 0,1 0 0,-1 0 0,1-1 0,-1 1 0,3-6 0,-4 6 0,0 0 0,0-1 0,0 1 0,0-1 0,0 1 0,-1-1 0,1 0 0,-1 1 0,0-1 0,0 0 0,0 1 0,0-1 0,0 0 0,-1 1 0,1-1 0,-1 1 0,0-1 0,0 1 0,0-1 0,0 1 0,0-1 0,-2-3 0,-1 1 0,0-1 0,0 1 0,-1 0 0,1 0 0,-1 0 0,0 1 0,0-1 0,-1 1 0,1 1 0,-1-1 0,-12-5 0,9 5 0,-1 0 0,0 1 0,0 0 0,-1 0 0,1 1 0,-1 0 0,-17 0 0,21 2 0,0 0 0,0 1 0,0-1 0,1 1 0,-1 1 0,1-1 0,-1 1 0,1 0 0,-1 1 0,1 0 0,0 0 0,-6 4 0,8-5 0,1 1 0,0 0 0,-1 0 0,1 0 0,0 1 0,1-1 0,-1 1 0,1-1 0,-1 1 0,1 0 0,0 0 0,0 0 0,1 0 0,-1 1 0,1-1 0,0 0 0,0 1 0,1-1 0,-1 7 0,1 1 0,0-1 0,1 1 0,0-1 0,1 0 0,1 1 0,-1-1 0,2 0 0,0-1 0,0 1 0,1 0 0,0-1 0,0 0 0,1-1 0,1 1 0,0-1 0,0 0 0,16 14 0,-11-11 0,2-1 0,-1-1 0,1 0 0,0-1 0,1 0 0,0-1 0,1-1 0,0-1 0,0 0 0,0-1 0,23 5 0,-19-7-195,1-1 0,-1-1 0,0-1 0,1-1 0,-1 0 0,30-7 0,0-4-6631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24575,'5'0'0,"5"0"0,6-4 0,4-2 0,8 1 0,8 0 0,7-2 0,8-1 0,10 1 0,8-2 0,4 0 0,0 2 0,-5 1 0,-4-1 0,-9-1 0,-14-3 0,-14 1-8191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24575,'-4'0'0,"3"4"0,1 6 0,5 6 0,2 5 0,5 7 0,-1 8 0,3 6 0,-1 10 0,1 4 0,-1 7 0,-3 0 0,-3 4 0,1-1 0,0-4 0,-2-7 0,-2-8 0,-1-13-8191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24575,'0'-4'0,"5"3"0,1 5 0,0 8 0,3 9 0,0 7 0,3 6 0,-1 7 0,3 5 0,-2 0 0,-2-1 0,-4-2 0,-2 0 0,-2-3 0,-1-8-8191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44 260 24575,'-4'-6'0,"-1"1"0,1-1 0,0 0 0,1 0 0,-1-1 0,1 1 0,1 0 0,-1-1 0,1 0 0,0 0 0,-1-8 0,1 4 0,1 0 0,0-1 0,0 1 0,1 0 0,1-1 0,2-12 0,-3 20 0,1 0 0,0 0 0,0 1 0,0-1 0,1 0 0,0 1 0,-1-1 0,1 1 0,0 0 0,1 0 0,-1-1 0,0 1 0,1 1 0,0-1 0,0 0 0,5-3 0,-3 2 0,1 1 0,0 0 0,0 1 0,0-1 0,0 1 0,0 1 0,0-1 0,1 1 0,8-1 0,6 1 0,1 1 0,0 2 0,-1 0 0,1 1 0,22 6 0,-6 0 0,0 2 0,0 2 0,-1 1 0,53 30 0,-73-34 0,0 0 0,0 1 0,-1 1 0,0 1 0,-1 0 0,0 1 0,-2 0 0,1 1 0,-2 1 0,20 30 0,-29-40 0,0 0 0,-1 0 0,1 0 0,-1 0 0,0 0 0,-1 0 0,1 0 0,-1 1 0,0-1 0,-1 1 0,0-1 0,0 0 0,0 1 0,-1-1 0,0 1 0,-1 6 0,-1-5 0,0 0 0,-1-1 0,1 1 0,-1-1 0,-1 0 0,0 0 0,0 0 0,0-1 0,0 0 0,-1 0 0,-7 6 0,-7 3 0,-1 0 0,0-2 0,-1 0 0,0-1 0,-1-2 0,-1 0 0,-29 8 0,23-10 40,-1 0 0,-49 5 0,63-12-252,0 0 0,0-1 0,0-1-1,0 0 1,0-1 0,-24-7 0,10-2-6614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314 199 24575,'2'0'0,"-1"0"0,1 0 0,0 0 0,-1 0 0,1 0 0,0 0 0,-1-1 0,1 1 0,-1 0 0,1-1 0,-1 1 0,1-1 0,-1 0 0,1 0 0,-1 1 0,1-1 0,-1 0 0,0 0 0,1 0 0,0-2 0,-1 1 0,0 1 0,-1 0 0,1-1 0,-1 1 0,1-1 0,-1 1 0,0 0 0,0-1 0,1 1 0,-1-1 0,0 1 0,0-1 0,-1 1 0,1-1 0,0 1 0,0-1 0,-2-2 0,-1-4 0,0 1 0,-1-1 0,1 1 0,-2-1 0,1 1 0,-10-10 0,4 5 0,0 1 0,-1 0 0,0 1 0,-1 0 0,-23-14 0,32 21 0,0 1 0,-1 0 0,1 1 0,-1-1 0,1 0 0,-1 1 0,0 0 0,0 0 0,1 0 0,-1 0 0,0 1 0,0 0 0,0-1 0,0 1 0,0 1 0,0-1 0,1 0 0,-1 1 0,0 0 0,0 0 0,0 0 0,1 0 0,-1 1 0,1 0 0,-1-1 0,1 1 0,-6 4 0,-1 4 0,0 0 0,1 0 0,0 1 0,0 0 0,2 1 0,-1 0 0,1 0 0,1 1 0,-9 24 0,9-19 0,1 0 0,0 1 0,2-1 0,0 1 0,1 0 0,0 33 0,2-49 0,0 0 0,0 0 0,0 1 0,1-1 0,-1 0 0,1 0 0,-1 0 0,1 1 0,0-1 0,0 0 0,1 0 0,-1 0 0,1-1 0,-1 1 0,1 0 0,0 0 0,0-1 0,0 1 0,0-1 0,0 0 0,1 1 0,-1-1 0,1 0 0,0-1 0,-1 1 0,1 0 0,0-1 0,0 1 0,0-1 0,0 0 0,0 0 0,0 0 0,1-1 0,-1 1 0,0-1 0,0 0 0,1 1 0,2-2 0,4 1 0,0-2 0,-1 1 0,1-1 0,-1 0 0,0-1 0,0 0 0,0-1 0,0 0 0,0 0 0,-1-1 0,15-11 0,-3-1 0,-1-1 0,0 0 0,-2-2 0,0 0 0,-2-1 0,27-45 0,-32 51 0,-3 14 0,-5 4 0,-1-1 0,1 0 0,-1 1 0,0 0 0,0-1 0,0 1 0,0-1 0,1 5 0,8 28-117,-1-5 201,0 0-1,19 39 1,-24-61-199,1 0-1,0 0 1,0-1 0,0 1-1,1-1 1,0 0 0,0-1 0,1 0-1,0 0 1,0 0 0,0 0-1,14 6 1,7 1-6711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55 24575,'-1'-4'0,"1"1"0,-1 0 0,0-1 0,0 1 0,0 0 0,0-1 0,-1 1 0,1 0 0,-1 0 0,0 0 0,0 0 0,0 1 0,0-1 0,0 0 0,-1 1 0,-3-4 0,6 6 0,-1 0 0,1 1 0,0-1 0,0 0 0,-1 0 0,1 0 0,0 0 0,-1 0 0,1 0 0,0 1 0,0-1 0,-1 0 0,1 0 0,0 1 0,0-1 0,-1 0 0,1 0 0,0 1 0,0-1 0,0 0 0,-1 0 0,1 1 0,0-1 0,0 0 0,0 1 0,0-1 0,0 0 0,0 1 0,0-1 0,0 0 0,0 1 0,0-1 0,0 0 0,0 1 0,0-1 0,0 0 0,0 1 0,0-1 0,0 0 0,0 1 0,0-1 0,0 0 0,0 0 0,1 1 0,0 19 0,30 129 0,-7-43 0,-5-16-49,19 131-1267,-36-193-5510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24575,'4'0'0,"2"-5"0,4 4 0,5 5 0,4 8 0,4 0 0,1 4 0,2 3 0,5 2 0,2 3 0,4-3 0,0 0 0,-2-5 0,-2-4 0,-7-5-8191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30 299 24575,'-8'-7'0,"-12"-13"0,19 19 0,1 1 0,0-1 0,0 1 0,0-1 0,0 1 0,-1-1 0,1 1 0,0-1 0,0 1 0,0-1 0,0 0 0,0 1 0,0-1 0,1 1 0,-1-1 0,0 1 0,0-1 0,0 1 0,0-1 0,1 1 0,-1-1 0,0 1 0,0-1 0,1 1 0,-1-1 0,0 1 0,1 0 0,-1-1 0,1 1 0,-1-1 0,0 1 0,1 0 0,-1-1 0,1 1 0,-1 0 0,1 0 0,-1 0 0,1-1 0,-1 1 0,1 0 0,0 0 0,-1 0 0,1 0 0,-1 0 0,1 0 0,0 0 0,30-8 0,0 1 0,0 2 0,49-2 0,-9 1 0,-24 1 0,430-59 0,-467 62 0,-1 0 0,0 0 0,0-1 0,0 0 0,0-1 0,0 0 0,14-10 0,-22 13 0,1 0 0,-1 0 0,0 0 0,1 0 0,-1-1 0,0 1 0,0 0 0,0-1 0,0 1 0,0-1 0,0 1 0,0-1 0,-1 1 0,1-1 0,0 0 0,-1 1 0,0-1 0,1 0 0,-1-2 0,0 2 0,-1-1 0,1 1 0,-1 0 0,0-1 0,0 1 0,0 0 0,0 0 0,0 0 0,0 0 0,-1 0 0,1 0 0,-1 0 0,1 0 0,-1 0 0,0 1 0,0-1 0,0 1 0,-3-3 0,-2-1 0,-1-1 0,0 1 0,1 1 0,-2-1 0,1 1 0,0 1 0,-1 0 0,0 0 0,0 0 0,0 1 0,0 1 0,0-1 0,0 2 0,0-1 0,-11 2 0,9 0 0,1 1 0,0 0 0,0 1 0,0 0 0,0 1 0,0 0 0,1 0 0,0 1 0,0 1 0,0-1 0,0 1 0,1 1 0,-10 9 0,5-3 0,0 1 0,1 0 0,0 1 0,1 1 0,1 0 0,0 0 0,-11 27 0,16-30 0,0-1 0,1 1 0,0 0 0,1 0 0,1 1 0,0-1 0,1 1 0,0-1 0,1 1 0,0-1 0,4 19 0,-3-26 0,0-1 0,1 1 0,0-1 0,0 0 0,0 0 0,1 0 0,-1 0 0,1 0 0,1 0 0,-1-1 0,1 1 0,-1-1 0,1 0 0,0 0 0,1-1 0,-1 1 0,1-1 0,-1 0 0,1 0 0,0 0 0,0-1 0,0 0 0,1 0 0,-1 0 0,0-1 0,1 1 0,-1-1 0,12 0 0,-5 0 0,-1 0 0,1-2 0,0 1 0,0-1 0,-1-1 0,1 0 0,-1-1 0,0 0 0,1-1 0,-1 0 0,-1-1 0,21-11 0,-22 10 0,0-1 0,0 0 0,-1-1 0,0 0 0,0 0 0,-1 0 0,0-1 0,-1 0 0,0-1 0,0 1 0,-1-1 0,0 0 0,4-13 0,-1-2 0,-2-1 0,-1 1 0,-1-1 0,2-38 0,-6 64 0,5-38 0,-5 39 0,0-1 0,1 1 0,-1-1 0,0 1 0,0-1 0,0 0 0,1 1 0,-1-1 0,0 1 0,0-1 0,1 0 0,-1 1 0,0-1 0,1 0 0,-1 1 0,0-1 0,1 0 0,-1 0 0,0 1 0,1-1 0,-1 0 0,1 0 0,-1 0 0,1 1 0,-1-1 0,1 0 0,-1 0 0,0 0 0,1 0 0,-1 0 0,1 0 0,-1 0 0,1 0 0,-1 0 0,1 0 0,-1 0 0,1 0 0,-1-1 0,0 1 0,1 0 0,-1 0 0,1 0 0,-1-1 0,0 1 0,1 0 0,-1 0 0,1-1 0,-1 1 0,0 0 0,1-1 0,-1 1 0,0 0 0,0-1 0,1 1 0,-1 0 0,0-1 0,0 1 0,1-1 0,-1 1 0,0-1 0,0 1 0,0-1 0,0 1 0,0 0 0,0-1 0,0 1 0,0-1 0,0 1 0,0-1 0,10 20 0,0 0 0,-2 0 0,0 1 0,-2 1 0,7 27 0,-4-12 0,13 63-1365,-14-55-5461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24575,'38'-8'0,"-9"1"0,742-80 0,-285 37 0,-462 47-1365,-15 1-5461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5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24575,'-2'-10'0,"3"5"0,12 12 0,22 15 0,128 87 0,-145-95 0,0 1 0,-1 0 0,-1 2 0,-1 0 0,0 0 0,17 27 0,-28-37 0,0 0 0,0 0 0,-1 0 0,0 0 0,0 0 0,-1 1 0,0-1 0,0 1 0,0 0 0,-1-1 0,0 1 0,-1 0 0,0 0 0,0 0 0,-1 0 0,0-1 0,0 1 0,0 0 0,-1-1 0,-1 1 0,1-1 0,-1 1 0,0-1 0,-1 0 0,0 0 0,0-1 0,0 1 0,-1-1 0,0 0 0,0 0 0,-10 8 0,-7 6-682,-33 23-1,-29 14-6143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0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259 509 24575,'1'-11'0,"1"1"0,0-1 0,0 0 0,1 1 0,0 0 0,8-18 0,10-34 0,-3-51 0,7-31 0,-22 133 0,1-2 0,-1 0 0,-1 0 0,0 0 0,0-23 0,-21 71 0,-4 42 0,2 0 0,-10 84 0,-7 163 0,29-240 0,-84 1038 0,35-561 0,30-337 0,-14 262 0,41-442 0,3-1 0,2 0 0,14 70 0,-13-95-166,1 1 0,1-1 0,19 34-1,-21-41-533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0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3969 24575,'-1'0'0,"1"0"0,0 0 0,0 0 0,0 0 0,0 0 0,-1 0 0,1 0 0,0 0 0,0 0 0,0 0 0,0 1 0,-1-1 0,1 0 0,0 0 0,0 0 0,0 0 0,0 0 0,0 0 0,-1 1 0,1-1 0,0 0 0,0 0 0,0 0 0,0 0 0,0 0 0,0 1 0,0-1 0,0 0 0,0 0 0,0 0 0,0 1 0,0-1 0,0 0 0,0 0 0,0 0 0,0 0 0,0 1 0,0-1 0,0 0 0,0 0 0,0 0 0,0 1 0,0-1 0,0 0 0,6 15 0,10 11 0,-9-19 0,0 1 0,1-1 0,0 0 0,0-1 0,1 0 0,-1 0 0,1-1 0,1 0 0,-1-1 0,1 0 0,-1 0 0,1-1 0,0 0 0,21 3 0,7-2 0,1-2 0,65-4 0,-87 2 0,449-42 0,-178 11 0,880-19-1410,-1092 48 1545,779-8-2061,31-1 2077,0-27-1203,-19-37 857,-351 26 114,131-9 2209,-616 53-1058,58-16-1,-66 14-1041,0 1 0,0 1 0,46-4-1,-50 12-27,-19-3 0,0 0 0,0 0 0,0 1 0,0-1 0,0 0 0,0 0 0,0 1 0,0-1 0,0 0 0,0 0 0,0 1 0,0-1 0,0 0 0,0 0 0,0 0 0,-1 1 0,1-1 0,0 0 0,0 0 0,0 0 0,0 1 0,-1-1 0,1 0 0,0 0 0,0 0 0,0 0 0,-1 1 0,1-1 0,0 0 0,0 0 0,0 0 0,-1 0 0,1 0 0,0 0 0,0 0 0,-1 0 0,-35 12 0,25-10 0,1 0 0,-1-1 0,1 0 0,-1-1 0,1 0 0,-1-1 0,-17-2 0,25 2 0,0 0 0,0 0 0,0 0 0,0-1 0,0 1 0,0-1 0,0 0 0,0 1 0,1-1 0,-1-1 0,0 1 0,1 0 0,0 0 0,0-1 0,0 1 0,0-1 0,0 0 0,0 0 0,0 0 0,1 0 0,0 0 0,-1 0 0,1 0 0,0 0 0,1 0 0,-1-1 0,1 1 0,-1-4 0,-2-46 0,5-79 0,1 38 0,23-341 0,26 1 0,22-304 0,-71 254 0,-1 23 0,2 415 0,2 0 0,3 0 0,25-82 0,-19 76 0,-11 33 0,0 0 0,1-37 0,3-20 0,5 17 0,-5 29 0,-2-1 0,0 1 0,-3-1 0,1-47 0,-4 75 0,0 1 0,0-1 0,-1 1 0,1 0 0,-1-1 0,0 1 0,1 0 0,-1 0 0,0-1 0,0 1 0,-1 0 0,1 0 0,0 0 0,-1 0 0,1 1 0,-1-1 0,0 0 0,1 0 0,-1 1 0,0-1 0,0 1 0,0 0 0,0 0 0,0-1 0,0 1 0,-1 0 0,1 1 0,0-1 0,-1 0 0,1 1 0,0-1 0,-1 1 0,1 0 0,-3 0 0,-10-1 0,-1 2 0,1 0 0,0 1 0,-22 5 0,5-2 0,-516 35-300,-2-38-138,330-4 379,-1351 26 59,291 71 0,380-16 636,536-53-475,-288 34-161,501-35 0,98-14 0,-88 5 0,-32 1 0,90-7 0,67-9 0,-1 1 0,1 1 0,0 0 0,0 2 0,-26 9 0,40-12-62,-1 0 0,0 1 0,1-1 0,-1 1 0,1 0 0,0-1 0,0 1 0,0 0 0,0 0 0,0 0 0,1 1 0,-1-1-1,1 0 1,0 1 0,0-1 0,0 0 0,1 1 0,-1-1 0,1 1 0,0 0 0,0 4 0,-1 14-6764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0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1 439 24575,'0'-3'0,"0"0"0,1 0 0,0 1 0,0-1 0,0 1 0,0-1 0,0 1 0,0-1 0,0 1 0,1-1 0,0 1 0,-1 0 0,1 0 0,0 0 0,0 0 0,0 0 0,0 0 0,0 0 0,1 1 0,-1-1 0,0 1 0,1 0 0,-1 0 0,1 0 0,-1 0 0,5-1 0,11-4 0,-1 1 0,36-4 0,-36 6 0,-12 3 0,0-1 0,0-1 0,0 1 0,0-1 0,-1 1 0,1-1 0,0-1 0,-1 1 0,1-1 0,-1 0 0,0 0 0,0 0 0,0 0 0,0-1 0,-1 1 0,1-1 0,-1 0 0,0 0 0,0 0 0,-1-1 0,1 1 0,-1-1 0,3-7 0,-2 3 0,-1-1 0,0 0 0,0 1 0,-1-1 0,-1 0 0,1 0 0,-2 0 0,1 0 0,-1 0 0,-1 0 0,-3-12 0,-1-6-455,1 0 0,-3-46 0,7 52-6371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0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24575,'0'-4'0,"0"-7"0,0 4 0,0 7 0,0 9 0,0 6 0,0 10 0,0 9 0,0 8 0,0 6 0,0 3 0,0 2 0,0-4 0,0-1 0,0-9-8191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0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45 781 24575,'-1'-29'0,"-2"0"0,-10-42 0,0-1 0,7 28 0,1 0 0,2 0 0,3 0 0,7-73 0,-5 104 0,0 0 0,1 1 0,0-1 0,1 1 0,0-1 0,1 1 0,1 0 0,0 1 0,0 0 0,1 0 0,1 0 0,0 0 0,0 1 0,1 1 0,0 0 0,1 0 0,0 0 0,0 1 0,1 1 0,14-8 0,-2 4 0,0 2 0,0 1 0,1 1 0,0 1 0,0 1 0,1 1 0,-1 1 0,1 1 0,0 1 0,-1 1 0,1 2 0,30 5 0,-33-4 0,0 2 0,0 0 0,-1 1 0,0 1 0,0 1 0,-1 1 0,0 1 0,0 1 0,-1 1 0,0 0 0,-2 1 0,1 1 0,26 28 0,-35-31 0,0 0 0,0 1 0,-2-1 0,1 2 0,-2-1 0,0 1 0,0 0 0,-1 0 0,0 1 0,-2-1 0,1 1 0,-2 0 0,0 0 0,1 15 0,-4-13 0,0 0 0,0 0 0,-2 0 0,0 0 0,0-1 0,-2 1 0,0-1 0,-1 0 0,0 0 0,-1-1 0,-1 1 0,-10 13 0,-1-2 0,-2 0 0,-1-2 0,-1 0 0,-1-1 0,0-2 0,-2-1 0,-1 0 0,0-2 0,-1-1 0,-1-2 0,-1-1 0,-31 11 0,48-20 0,0-1 0,-1-1 0,1 0 0,0-1 0,-1 0 0,-16-1 0,27-1 0,-1 0 0,1 0 0,0-1 0,0 1 0,0-1 0,0 0 0,0 0 0,0 0 0,0 0 0,0 0 0,0-1 0,1 0 0,-1 1 0,-2-3 0,3 2 0,1 0 0,-1 0 0,1 0 0,0 0 0,0 0 0,0 0 0,0 0 0,0 0 0,0 0 0,1-1 0,-1 1 0,1 0 0,-1-1 0,1 1 0,0 0 0,0-1 0,0 1 0,0 0 0,1-1 0,-1 1 0,2-5 0,0-2 0,1 0 0,1 0 0,-1 0 0,2 0 0,-1 1 0,1 0 0,0-1 0,1 2 0,0-1 0,0 1 0,1 0 0,0 0 0,14-11 0,-6 7 0,0 1 0,1 0 0,0 1 0,0 1 0,1 0 0,25-7 0,-31 12 0,0 0 0,1 1 0,-1 0 0,1 0 0,0 2 0,-1-1 0,1 1 0,0 1 0,-1 0 0,1 1 0,-1 0 0,1 1 0,-1 0 0,0 0 0,0 2 0,0-1 0,-1 1 0,1 1 0,-1 0 0,0 0 0,-1 1 0,0 0 0,0 1 0,0 0 0,-1 0 0,0 1 0,-1 0 0,0 1 0,0-1 0,8 18 0,0 6-46,-1 1-1,-2 1 0,-2 0 1,12 63-1,-10-38-1085,-3-25-5694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0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24575,'1'-14'0,"1"12"0,7 21 0,0 1 0,3 4 0,2-1 0,1 0 0,1 0 0,1-2 0,1 0 0,25 24 0,-39-42 0,0 0 0,1 0 0,-1 0 0,0 0 0,1-1 0,0 1 0,0-1 0,-1-1 0,1 1 0,0-1 0,1 1 0,-1-1 0,0-1 0,0 1 0,0-1 0,0 0 0,1 0 0,-1 0 0,0-1 0,0 0 0,0 0 0,0 0 0,0-1 0,0 1 0,0-1 0,0 0 0,0-1 0,-1 1 0,1-1 0,-1 0 0,0 0 0,0 0 0,5-6 0,-3 3 0,1-1 0,-1 0 0,-1 0 0,1-1 0,-2 0 0,1 0 0,-1 0 0,0 0 0,0-1 0,-1 0 0,0 1 0,-1-1 0,0 0 0,0 0 0,-1-1 0,0 1 0,-1 0 0,0-11 0,-1 11 15,-1 0 0,0 0 0,0 0 0,0 1 0,-1-1 0,-1 1 0,-7-14 0,10 19-83,-1 0 1,0 0-1,0 0 1,-1 0-1,1 0 1,-1 0-1,1 1 1,-1-1-1,0 1 1,0 0-1,0 0 1,0 0-1,0 0 1,0 1-1,-1-1 1,1 1-1,-1 0 1,1 0-1,-1 0 1,1 0-1,-6 0 1,-8 2-6759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0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39 178 24575,'-20'-2'0,"1"2"0,34 6 0,13 3 0,-1 0 0,0 2 0,38 21 0,-57-28 0,0 1 0,-1 0 0,1 0 0,-1 1 0,0-1 0,0 2 0,-1-1 0,0 1 0,0 0 0,0 0 0,-1 1 0,0-1 0,-1 1 0,0 1 0,4 9 0,-7-16 0,-1-1 0,1 1 0,-1-1 0,1 1 0,-1-1 0,0 1 0,0-1 0,0 1 0,0-1 0,0 1 0,0 0 0,0-1 0,0 1 0,-1-1 0,1 1 0,-1-1 0,1 1 0,-1-1 0,1 1 0,-1-1 0,0 1 0,0-1 0,0 0 0,0 0 0,0 1 0,0-1 0,0 0 0,0 0 0,0 0 0,0 0 0,-1 0 0,1 0 0,0 0 0,-1-1 0,1 1 0,-1 0 0,-1 0 0,-1 0 0,1-1 0,-1 1 0,1-1 0,0 1 0,-1-1 0,1 0 0,-1 0 0,1-1 0,-1 1 0,1-1 0,-1 1 0,1-1 0,0 0 0,-1 0 0,1-1 0,-4-1 0,3 0 0,0 1 0,0-1 0,1 1 0,-1-1 0,1 0 0,-1-1 0,1 1 0,0 0 0,1-1 0,-1 0 0,0 0 0,1 0 0,0 0 0,0 0 0,0 0 0,-2-8 0,3 6 0,0-1 0,0 0 0,1 1 0,0-1 0,0 0 0,1 1 0,-1-1 0,1 1 0,1-1 0,2-9 0,2 1 0,0 0 0,1 0 0,1 1 0,0 0 0,1 0 0,0 1 0,1 0 0,20-20 0,-16 20 0,1 1 0,0 0 0,0 1 0,1 1 0,1 0 0,0 2 0,21-9 0,-30 14 0,0 1 0,-1 0 0,1 0 0,0 1 0,0 0 0,1 0 0,-1 1 0,13 1 0,-16-1 0,0 1 0,0 0 0,-1 1 0,1-1 0,-1 1 0,1 0 0,-1 0 0,1 1 0,-1-1 0,0 1 0,0 0 0,0 0 0,-1 0 0,1 0 0,4 6 0,-3-2 0,-1 1 0,1-1 0,-2 1 0,1 0 0,-1 0 0,0 0 0,0 1 0,-1-1 0,0 1 0,-1-1 0,0 1 0,0 14 0,-1 3 0,-1-1 0,-9 52 0,3-43-1365,1-6-5461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33 24575,'4'-5'0,"7"-5"0,5-2 0,-9 6 0,-10 9 0,-13 12 0,-13 8 0,-10 9 0,-7 4 0,-5 4 0,2 0 0,0-3 0,5-3 0,9-7-8191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0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64 24575,'0'-7'0,"-1"1"0,0 0 0,0-1 0,-1 1 0,-3-11 0,0 2 0,45 69 0,0 12-120,83 142 373,-102-166-627,-1 1-1,-2 1 1,13 49-1,-23-63-6451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0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22 571 24575,'-3'-3'0,"1"0"0,0 0 0,0-1 0,0 1 0,0-1 0,0 0 0,1 1 0,-1-1 0,1 0 0,0 0 0,1 0 0,-1 0 0,0 0 0,1 0 0,0 0 0,0 0 0,0 0 0,1 0 0,-1 0 0,3-5 0,-2 3 0,0 1 0,0 0 0,1 1 0,0-1 0,0 0 0,0 0 0,1 1 0,-1-1 0,1 1 0,0 0 0,1 0 0,-1 0 0,1 0 0,0 0 0,5-3 0,3 0 0,0 1 0,0 0 0,1 1 0,0 1 0,18-4 0,71-10 0,-65 12 0,4-1 0,-1 3 0,79-1 0,-116 6 0,1-1 0,-1 1 0,1 0 0,-1 0 0,0 0 0,1 0 0,-1 0 0,0 1 0,0-1 0,0 1 0,0 0 0,0 0 0,0 0 0,0 0 0,-1 1 0,1-1 0,-1 1 0,1 0 0,-1-1 0,0 1 0,0 0 0,1 4 0,4 7 0,-1 1 0,-1-1 0,7 30 0,-1-4 0,58 151-1365,-62-165-5461</inkml:trace>
  <inkml:trace contextRef="#ctx0" brushRef="#br0" timeOffset="1">566 130 24575,'-5'-8'0,"-1"-9"0,1-4 0,0-4 0,2-2 0,1 8 0,6 8 0,1 9 0,1 10 0,-2 4-8191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1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24575,'43'-8'0,"-41"7"0,1 0 0,0 0 0,-1 0 0,1 0 0,0 1 0,0-1 0,0 1 0,0-1 0,0 1 0,0 0 0,0 0 0,-1 1 0,1-1 0,0 1 0,0-1 0,0 1 0,0 0 0,0 0 0,-1 0 0,1 0 0,-1 0 0,1 1 0,0-1 0,-1 1 0,0 0 0,0 0 0,1 0 0,2 3 0,10 16 0,-1 0 0,-1 1 0,-1 1 0,-1 0 0,9 26 0,-16-40 0,13 37 0,-17-46 0,0 0 0,0 0 0,0 0 0,0-1 0,0 1 0,0 0 0,0 0 0,0 0 0,0 0 0,0 0 0,1 0 0,-1 0 0,0 0 0,0 0 0,0 0 0,0-1 0,0 1 0,0 0 0,0 0 0,0 0 0,0 0 0,0 0 0,0 0 0,0 0 0,0 0 0,0 0 0,0 0 0,0 0 0,1 0 0,-1 0 0,0 0 0,0 0 0,0 0 0,0 0 0,0 0 0,0 0 0,0 0 0,0 0 0,0 0 0,1 0 0,-1 0 0,0 0 0,0 0 0,0 0 0,0 0 0,0 0 0,0 0 0,0 0 0,0 0 0,0 0 0,0 0 0,1 0 0,-1 0 0,2-18 0,-2-21 0,0 23 0,0 0 0,1 0 0,1-1 0,0 1 0,2 1 0,-1-1 0,2 0 0,6-14 0,-8 22 0,1 1 0,-1 1 0,1-1 0,1 0 0,-1 1 0,1 0 0,0 0 0,0 1 0,1-1 0,0 1 0,0 0 0,0 1 0,0-1 0,1 1 0,0 0 0,0 1 0,0 0 0,14-5 0,-18 7 0,1 0 0,0 1 0,0-1 0,0 1 0,-1 0 0,1 0 0,0 0 0,0 0 0,0 1 0,0-1 0,0 1 0,-1 0 0,1 0 0,0 1 0,-1-1 0,6 3 0,-3 0 0,-1 0 0,1 0 0,-1 1 0,1 0 0,-1 0 0,-1 0 0,1 0 0,5 9 0,2 7 0,0 0 0,-2 1 0,0 0 0,7 28 0,14 53 0,-12-185 0,-10 58 0,1 1 0,0 0 0,2 0 0,16-24 0,-24 41 0,0-1 0,1 1 0,0 0 0,0 0 0,0 1 0,1-1 0,0 1 0,0 0 0,0 1 0,1-1 0,-1 1 0,1 1 0,0-1 0,0 1 0,0 0 0,1 1 0,12-3 0,-16 5 0,-1 0 0,0 0 0,1 0 0,-1 1 0,0-1 0,1 1 0,-1 0 0,0 0 0,0 0 0,0 1 0,1-1 0,-1 1 0,-1-1 0,1 1 0,0 0 0,0 0 0,-1 0 0,1 1 0,-1-1 0,0 1 0,0-1 0,0 1 0,0 0 0,0 0 0,0 0 0,-1 0 0,1 0 0,1 5 0,3 10 0,0 1 0,0 0 0,3 34 0,-4-29 0,-2-6 0,1-1 0,1 1 0,0-1 0,1 0 0,1-1 0,12 22 0,-16-34 0,-1 0 0,1 0 0,0 0 0,0 0 0,0-1 0,1 1 0,-1-1 0,1 0 0,0 0 0,0 0 0,0 0 0,0-1 0,1 1 0,-1-1 0,1 0 0,-1-1 0,1 1 0,0-1 0,0 0 0,-1 0 0,1 0 0,0-1 0,0 1 0,0-1 0,0 0 0,0-1 0,0 1 0,4-2 0,8-3 0,0 0 0,-1-1 0,0-1 0,-1 0 0,0-1 0,0-1 0,0 0 0,21-19 0,-2-1 0,-2-2 0,33-39 0,-37 35 0,-2-1 0,-1-1 0,-1-1 0,-3-1 0,22-52 0,-41 86 0,0-1 0,0 1 0,-1-1 0,0 0 0,0 0 0,1-8 0,-2 14 0,0-1 0,0 0 0,0 1 0,0-1 0,-1 0 0,1 0 0,0 1 0,0-1 0,0 0 0,0 1 0,-1-1 0,1 0 0,0 1 0,-1-1 0,1 1 0,-1-1 0,1 0 0,0 1 0,-1-1 0,1 1 0,-1-1 0,0 0 0,-1 1 0,1 0 0,0 0 0,0-1 0,0 1 0,0 0 0,-1 0 0,1 1 0,0-1 0,0 0 0,0 0 0,0 0 0,-1 1 0,1-1 0,0 0 0,0 1 0,0-1 0,0 1 0,-2 1 0,-8 5 0,0 0 0,1 1 0,0 1 0,0-1 0,0 2 0,1-1 0,1 1 0,0 1 0,-7 10 0,6-6 0,0 0 0,1 0 0,1 1 0,0 0 0,1 0 0,-6 25 0,11-33 0,-1 0 0,1 0 0,1 0 0,-1 0 0,1 0 0,1 0 0,0 0 0,0 0 0,0 0 0,1 0 0,0 0 0,1 0 0,-1-1 0,7 12 0,-3-10 0,-1-1 0,1 0 0,0 0 0,1-1 0,0 0 0,0 0 0,1-1 0,0 1 0,0-2 0,14 9 0,-2-5 0,-1 0 0,1-1 0,1-1 0,-1-1 0,1-1 0,0-1 0,0-1 0,1-1 0,-1 0 0,30-3 0,-33 0 40,0-1 0,26-6 0,-40 7-133,1 0 0,-1 0 1,0 0-1,0-1 0,1 0 0,-1 0 0,-1 0 0,1-1 1,0 1-1,0-1 0,-1 0 0,0 0 0,1 0 1,-1 0-1,3-5 0,3-11-6733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1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24575,'-4'0'0,"-7"0"0,-4 0 0,-6 4 0,2 7 0,3 5 0,6 9 0,3 4 0,3 7 0,7 5 0,3 1 0,0 1 0,4-1 0,0-4 0,-1 0 0,-3-2 0,-2-6-8191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1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121 477 24575,'-18'-29'0,"2"-1"0,0 0 0,2-1 0,2 0 0,1-1 0,1 0 0,-10-61 0,18 84 0,1-1 0,0 0 0,1 0 0,0 0 0,1 0 0,2-16 0,-2 23 0,0-1 0,0 0 0,0 1 0,1-1 0,0 1 0,-1-1 0,1 1 0,0 0 0,1-1 0,-1 1 0,0 0 0,1 1 0,0-1 0,-1 0 0,1 1 0,0-1 0,1 1 0,-1 0 0,7-3 0,1 1 0,1 0 0,0 0 0,1 1 0,-1 1 0,0 0 0,1 1 0,-1 1 0,1-1 0,23 4 0,-5 1 0,-1 2 0,56 17 0,-61-15 0,0 2 0,-1 0 0,0 2 0,-1 0 0,-1 2 0,1 0 0,21 21 0,-36-29 0,-1 1 0,-1 0 0,0 0 0,0 1 0,0 0 0,-1 0 0,0 0 0,0 0 0,-1 1 0,3 9 0,-5-11 0,0-1 0,-1 1 0,0 0 0,0-1 0,-1 1 0,0 0 0,0-1 0,-1 1 0,1 0 0,-2-1 0,1 1 0,-1-1 0,0 1 0,0-1 0,-6 12 0,0-4 0,-1 0 0,0-1 0,-1 0 0,-1-1 0,0 0 0,0 0 0,-1-2 0,-1 1 0,0-1 0,0-1 0,-18 9 0,10-6 0,-1-1 0,0-1 0,0-1 0,-1-2 0,0 0 0,-46 7 0,28-12-1365,12-6-5461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1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8 176 24575,'-5'19'0,"3"-4"0,2-14 0,1 0 0,0 0 0,0-1 0,0 1 0,-1 0 0,1 0 0,0-1 0,0 1 0,0 0 0,0-1 0,0 1 0,0-1 0,0 1 0,0-1 0,0 0 0,1 1 0,-1-1 0,2 0 0,17 5 0,43 2 0,-49-6 0,0 0 0,0 1 0,0 0 0,0 1 0,0 1 0,26 10 0,-34-10 0,1-1 0,0 1 0,-1 1 0,0 0 0,0 0 0,0 0 0,0 0 0,-1 1 0,0 0 0,0 0 0,6 12 0,-10-16 0,1 0 0,-1 1 0,0-1 0,0 1 0,-1 0 0,1-1 0,-1 1 0,1-1 0,-1 1 0,0 0 0,0-1 0,0 1 0,0 0 0,0 0 0,-1-1 0,1 1 0,-1-1 0,0 1 0,1-1 0,-1 1 0,-1-1 0,1 1 0,0-1 0,0 0 0,-1 1 0,1-1 0,-1 0 0,0 0 0,0 0 0,0 0 0,0 0 0,0-1 0,0 1 0,0-1 0,-1 1 0,-4 1 0,3-1 0,0 1 0,0-1 0,0-1 0,0 1 0,-1-1 0,1 1 0,-1-1 0,1-1 0,-1 1 0,1-1 0,-1 1 0,0-1 0,-5-1 0,8 1 0,0-1 0,0 1 0,-1-1 0,1 0 0,0 1 0,0-1 0,0 0 0,1 0 0,-1 0 0,0-1 0,0 1 0,0 0 0,1-1 0,-1 1 0,1-1 0,-1 1 0,1-1 0,0 0 0,-1 0 0,1 0 0,0 1 0,0-1 0,0 0 0,1 0 0,-1 0 0,0-1 0,1 1 0,-1 0 0,1 0 0,0-3 0,-1-6 0,1 0 0,1-1 0,0 1 0,1 0 0,0 0 0,1 0 0,0 0 0,0 1 0,1-1 0,0 1 0,1 0 0,1 0 0,8-12 0,1-1 0,1 1 0,2 1 0,0 0 0,28-23 0,-36 35 0,0 0 0,0 1 0,1 1 0,0 0 0,1 0 0,19-8 0,-25 13 0,0 0 0,0 0 0,1 1 0,-1 0 0,0 0 0,0 1 0,1 0 0,-1 0 0,0 0 0,1 1 0,-1 0 0,0 0 0,0 1 0,0-1 0,11 6 0,3 1 0,-1-1 0,1-1 0,0-1 0,0 0 0,1-2 0,0 0 0,-1-2 0,25 0 0,-42-1 0,3 0 0,0 0 0,0 0 0,0 1 0,0-1 0,6 3 0,-11-3 0,-1 0 0,1 0 0,0 0 0,-1 1 0,1-1 0,-1 0 0,1 1 0,-1-1 0,1 0 0,-1 1 0,1-1 0,-1 0 0,1 1 0,-1-1 0,1 1 0,-1-1 0,0 1 0,1-1 0,-1 1 0,0 0 0,1-1 0,-1 2 0,0-1 0,0 0 0,0 0 0,0 0 0,-1 0 0,1 1 0,0-1 0,0 0 0,-1 0 0,1 0 0,-1 0 0,1 0 0,-1 0 0,0 0 0,1 0 0,-1 0 0,0 0 0,-1 1 0,-14 15 0,0-1 0,-29 20 0,24-19 0,-25 26 0,42-39 0,0 0 0,1 0 0,0 0 0,0 1 0,0 0 0,0-1 0,1 1 0,0 0 0,0 0 0,0 1 0,1-1 0,-1 0 0,1 0 0,1 1 0,-1 8 0,1-10 0,0-1 0,1 0 0,-1 1 0,1-1 0,0 0 0,0 1 0,0-1 0,0 0 0,1 0 0,-1 0 0,1 0 0,0 0 0,0 0 0,0-1 0,0 1 0,0-1 0,1 1 0,-1-1 0,1 0 0,0 0 0,0 0 0,-1 0 0,1 0 0,0-1 0,5 3 0,-2-2 0,-1 0 0,1 0 0,0 0 0,0 0 0,0-1 0,0 0 0,1-1 0,-1 1 0,0-1 0,0 0 0,0-1 0,0 1 0,1-1 0,-1 0 0,0-1 0,0 0 0,-1 0 0,1 0 0,0 0 0,-1-1 0,1 0 0,7-5 0,-7 3 0,-1 0 0,1-1 0,-1 1 0,0-1 0,0 0 0,0 0 0,-1 0 0,0-1 0,0 0 0,-1 0 0,0 0 0,0 0 0,0 0 0,-1-1 0,0 1 0,-1-1 0,1-12 0,-1-50 0,-1 65 0,-1 0 0,1 1 0,-1-1 0,-1 0 0,1 0 0,-1 0 0,1 0 0,-1 1 0,-1-1 0,1 1 0,-5-7 0,7 11 0,0 0 0,0-1 0,0 1 0,-1-1 0,1 1 0,0 0 0,0-1 0,0 1 0,-1-1 0,1 1 0,0 0 0,-1-1 0,1 1 0,0 0 0,-1 0 0,1-1 0,0 1 0,-1 0 0,1 0 0,0-1 0,-1 1 0,1 0 0,-1 0 0,1 0 0,-1 0 0,1 0 0,0 0 0,-1 0 0,1-1 0,-1 1 0,1 0 0,-1 0 0,1 1 0,0-1 0,-1 0 0,1 0 0,-1 0 0,1 0 0,-1 0 0,1 0 0,0 1 0,-1-1 0,1 0 0,-1 0 0,1 1 0,0-1 0,-1 0 0,1 0 0,0 1 0,0-1 0,-1 1 0,1 0 0,-1 0 0,1 0 0,0 0 0,-1 0 0,1 0 0,0 1 0,0-1 0,0 0 0,0 0 0,0 0 0,0 0 0,1 0 0,-1 0 0,0 0 0,0 0 0,1 1 0,-1-1 0,1 0 0,-1 0 0,2 1 0,0 1 0,0-1 0,0 0 0,1 1 0,-1-1 0,1 0 0,0 0 0,0 0 0,0 0 0,0-1 0,0 1 0,0-1 0,0 0 0,0 0 0,6 1 0,51 6 0,-54-8 0,40 3 0,1-2 0,62-8 0,-82 4 0,-1-2 0,0 0 0,0-2 0,0-1 0,38-17 0,-62 24 0,0 0 0,1 0 0,-1 0 0,0 0 0,0 0 0,0 0 0,0-1 0,0 1 0,-1-1 0,1 1 0,0-1 0,-1 0 0,1 0 0,-1 0 0,1 0 0,-1 0 0,0 0 0,0 0 0,0 0 0,0-1 0,0 1 0,-1 0 0,1 0 0,-1-1 0,1 1 0,-1-4 0,0 3 0,-1 0 0,0 0 0,0 0 0,0 0 0,0 0 0,-1 1 0,1-1 0,-1 0 0,0 1 0,0-1 0,0 1 0,0-1 0,0 1 0,0 0 0,-1 0 0,1 0 0,-1 0 0,1 0 0,-6-2 0,4 2 0,0 0 0,0 0 0,0 0 0,-1 0 0,1 1 0,-1 0 0,1-1 0,0 2 0,-1-1 0,0 0 0,1 1 0,-1 0 0,1 0 0,-1 1 0,0-1 0,1 1 0,-1 0 0,1 0 0,0 0 0,-1 1 0,1-1 0,0 1 0,0 0 0,0 1 0,0-1 0,0 1 0,0-1 0,1 1 0,-4 4 0,3-4 0,1 1 0,-1 0 0,1 1 0,0-1 0,1 0 0,-1 1 0,1 0 0,0-1 0,0 1 0,0 0 0,1 0 0,-1 0 0,1 0 0,0 1 0,1-1 0,-1 0 0,1 0 0,0 0 0,1 1 0,-1-1 0,1 0 0,0 0 0,0 0 0,1 0 0,2 7 0,7 10 0,1-1 0,1 0 0,24 29 0,19 30 0,-42-56 0,-1 2 0,19 49 0,-29-66 0,0 0 0,-1 1 0,0-1 0,0 1 0,-1-1 0,-1 1 0,1-1 0,-2 1 0,1-1 0,-1 1 0,-1-1 0,-2 13 0,3-19 0,0 0 0,0 0 0,-1 0 0,1 0 0,-1-1 0,1 1 0,-1 0 0,0 0 0,0-1 0,0 0 0,-1 1 0,1-1 0,0 0 0,-1 0 0,1 0 0,-1 0 0,0 0 0,0-1 0,0 1 0,0-1 0,0 0 0,0 0 0,0 0 0,0 0 0,0-1 0,0 1 0,-1-1 0,1 0 0,0 0 0,0 0 0,-5 0 0,2-1 0,1 0 0,-1 0 0,1-1 0,-1 1 0,1-1 0,0-1 0,0 1 0,0-1 0,0 1 0,0-1 0,0-1 0,1 1 0,-1-1 0,1 1 0,0-1 0,0-1 0,-3-4 0,3 1-80,0 1 0,0-1-1,1 0 1,0 0 0,1 0-1,0-1 1,0 1 0,1-1-1,0 1 1,0-1 0,1 1 0,0-1-1,1 1 1,0-1 0,0 1-1,3-11 1,2-8-6746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1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24575,'5'0'0,"5"4"0,6 2 0,4 4 0,4 5 0,1 3 0,-3 5 0,-5 6 0,-5 7 0,-10 7 0,-10 4 0,-2-5-8191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1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10 105 24575,'0'0'0,"0"1"0,-1-1 0,1 0 0,0 0 0,0 0 0,-1 0 0,1 0 0,0 0 0,-1 0 0,1 0 0,0 0 0,0 0 0,-1 0 0,1 0 0,0 0 0,0 0 0,-1 0 0,1 0 0,0 0 0,0 0 0,-1 0 0,1 0 0,0 0 0,0 0 0,-1 0 0,1 0 0,0-1 0,0 1 0,-1 0 0,1 0 0,0 0 0,0-1 0,0 1 0,-1 0 0,1 0 0,0 0 0,0-1 0,0 1 0,0 0 0,0 0 0,0-1 0,-1 1 0,1 0 0,0 0 0,0-1 0,0 1 0,0 0 0,0 0 0,0-1 0,0 1 0,0 0 0,0 0 0,0-1 0,0 1 0,0 0 0,0-1 0,0 1 0,1 0 0,-1 0 0,0-1 0,0 1 0,0 0 0,0-1 0,17-10 0,95-11 0,142-10 0,-119 17 0,3 1-1365,-109 12-5461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2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24575,'-2'0'0,"1"1"0,0-1 0,0 1 0,-1 0 0,1-1 0,0 1 0,0 0 0,0 0 0,0 0 0,0 0 0,0 0 0,0 0 0,0 0 0,1 0 0,-1 0 0,0 0 0,1 1 0,-1-1 0,1 0 0,-1 1 0,1-1 0,-1 0 0,1 1 0,0-1 0,0 0 0,0 1 0,0 1 0,-4 40 0,7-15 0,1 0 0,1 0 0,15 45 0,-4-13 0,2 8-68,-7-30-364,-2 0-1,8 74 1,-16-89-6394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2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58 24575,'0'-1'0,"0"0"0,0 1 0,0-1 0,0 0 0,0 1 0,0-1 0,-1 0 0,1 1 0,0-1 0,0 0 0,0 1 0,-1-1 0,1 1 0,0-1 0,0 0 0,-1 1 0,1-1 0,-1 1 0,1-1 0,0 1 0,-1-1 0,1 1 0,-1-1 0,1 1 0,-1 0 0,1-1 0,-1 1 0,0-1 0,-1 1 0,1 0 0,-1 0 0,1-1 0,0 1 0,-1 0 0,1 0 0,-1 1 0,1-1 0,0 0 0,-1 0 0,1 1 0,-3 0 0,0 1 0,0-1 0,0 1 0,0 0 0,1 1 0,-1-1 0,0 1 0,-5 5 0,5-4 0,1-1 0,0 1 0,0 1 0,1-1 0,-1 0 0,1 1 0,0 0 0,0-1 0,0 1 0,1 0 0,0 0 0,0 0 0,0 0 0,0 0 0,1 0 0,0 8 0,1-8 0,0 0 0,1 0 0,-1 0 0,1 0 0,0 0 0,1 0 0,-1-1 0,1 1 0,0-1 0,0 0 0,0 0 0,0 0 0,1 0 0,0 0 0,0-1 0,5 4 0,-2-2 0,1 0 0,0-1 0,0 0 0,1-1 0,-1 0 0,1 0 0,-1-1 0,1 0 0,0 0 0,0-1 0,0 0 0,0 0 0,0-1 0,0-1 0,0 1 0,11-4 0,-14 4 0,0-1 0,0-1 0,0 1 0,0-1 0,-1 0 0,1 0 0,-1 0 0,0-1 0,1 0 0,-1 0 0,0 0 0,-1-1 0,1 1 0,-1-1 0,1 0 0,-1-1 0,0 1 0,-1-1 0,1 0 0,-1 0 0,0 0 0,0 0 0,0 0 0,-1-1 0,3-7 0,-4 9 0,-1 0 0,0 0 0,1 1 0,-1-1 0,0 0 0,-1 1 0,1-1 0,-1 0 0,1 1 0,-1-1 0,0 0 0,-1 1 0,1 0 0,-4-7 0,1 4 0,0 0 0,0 1 0,0-1 0,-1 1 0,0 0 0,0 0 0,-9-6 0,4 4 0,-1 0 0,1 1 0,-1 1 0,0 0 0,0 0 0,-1 1 0,1 0 0,-24-4 0,-9 6-1365,33 2-5461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24575,'0'-7'0,"0"11"0,0 25 0,1 48 0,9 136 0,6 193 0,-18-186 0,4 133 0,0-312 0,16 79 0,-18-117 0,1-1 0,0 1 0,0 0 0,0-1 0,0 1 0,0-1 0,0 1 0,1-1 0,-1 1 0,1-1 0,0 0 0,0 0 0,0 0 0,0 0 0,0 0 0,0 0 0,0 0 0,0-1 0,1 1 0,-1-1 0,1 0 0,-1 0 0,1 0 0,0 0 0,-1 0 0,1 0 0,0-1 0,0 1 0,-1-1 0,1 0 0,4 0 0,8 0 0,0-1 0,1-1 0,-1-1 0,25-7 0,-12 3 0,424-64 20,8 32-223,-413 36 136,1750-70-4439,5 68 2972,-1774 5 1910,-5 1 133,1-1 0,34-6 1,-56 6-413,-1 0 1,0 0 0,1 0 0,-1-1-1,0 1 1,1 0 0,-1-1 0,0 1-1,1-1 1,-1 0 0,0 1 0,0-1-1,0 0 1,0 0 0,1 0 0,-1 0 0,0 0-1,-1 0 1,3-1 0,-3 1-52,0 0 1,0 0-1,0 0 1,0 0-1,0 1 1,0-1 0,0 0-1,0 0 1,0 0-1,0 0 1,-1 0-1,1 0 1,0 1-1,0-1 1,-1 0-1,1 0 1,-1 0-1,1 1 1,-1-1-1,1 0 1,-1 0 0,0 0-1,-5-6 162,-1 1 1,0 0-1,0 0 0,-11-6 0,13 8-29,0 0-170,0 0 0,1 0 0,-1 0 0,1-1 0,0 1 0,0-1 0,0 0 0,1 0-1,0-1 1,0 1 0,0-1 0,1 1 0,-1-1 0,1 0 0,1 0 0,-2-7 0,0-8-13,1 0-1,1 0 1,3-31 0,-1 25 7,-3-35 0,-27-154-3,-9-108 0,32-205 0,8 309 0,-2 216 0,0 1 0,0 0 0,0-1 0,0 1 0,-1 0 0,1-1 0,-1 1 0,0 0 0,0 0 0,0 0 0,0 0 0,-1 0 0,1 0 0,-1 0 0,-2-3 0,1 4 0,1 0 0,-1 0 0,0 0 0,0 0 0,0 1 0,0-1 0,0 1 0,0 0 0,0 0 0,-1 0 0,1 0 0,0 0 0,-1 1 0,1-1 0,-4 1 0,-109-4 0,-146 14 0,147-4 0,-2792 192-2351,2263-148 2926,493-49 1105,-19 2-1584,158-2-96,0 2 0,0 0 0,0 0 0,-12 6 0,-31 8 0,47-15 7,-1 1-1,0 0 0,1 1 0,0 0 1,0 0-1,0 1 0,0 0 1,1 0-1,0 1 0,0 0 1,0 0-1,1 0 0,0 1 0,0 0 1,0 1-1,1-1 0,1 1 1,-8 15-1,-2 7-377,1 0-1,2 1 1,-14 58 0,20-65-6455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2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 24575,'1'0'0,"0"0"0,0 0 0,0 0 0,0 0 0,0 0 0,-1 0 0,1 0 0,0 0 0,0 0 0,0 1 0,0-1 0,-1 0 0,1 1 0,0-1 0,0 0 0,0 1 0,-1-1 0,1 1 0,0-1 0,-1 1 0,1 0 0,0-1 0,-1 1 0,1-1 0,-1 1 0,1 0 0,-1 0 0,1-1 0,-1 1 0,0 0 0,1 0 0,-1 0 0,0-1 0,0 1 0,1 0 0,-1 0 0,0 0 0,0 0 0,0-1 0,0 1 0,0 0 0,0 0 0,0 0 0,0 0 0,-1 0 0,1-1 0,-1 3 0,-1 6 0,-2 1 0,1-1 0,-9 16 0,-1 2 0,10-16 0,1-1 0,0 0 0,0 1 0,1 0 0,0-1 0,1 1 0,0-1 0,3 15 0,-3-21 0,1-1 0,0 1 0,0-1 0,0 0 0,0 1 0,1-1 0,-1 0 0,1 1 0,0-1 0,0 0 0,0 0 0,0-1 0,0 1 0,1 0 0,-1-1 0,1 1 0,0-1 0,0 0 0,0 0 0,0 0 0,0 0 0,0-1 0,0 1 0,0-1 0,1 0 0,-1 0 0,8 2 0,-3-3 0,0 1 0,1-1 0,-1-1 0,0 1 0,1-1 0,-1-1 0,0 0 0,0 0 0,0 0 0,0-1 0,0 0 0,-1-1 0,1 0 0,-1 0 0,0 0 0,0-1 0,-1 0 0,11-9 0,-13 10 0,0 0 0,0 0 0,0-1 0,-1 1 0,1-1 0,-1 0 0,0 0 0,0 0 0,-1 0 0,1 0 0,-1 0 0,-1-1 0,1 1 0,-1-1 0,1 0 0,-2 1 0,1-1 0,-1 0 0,1 0 0,-2 1 0,1-1 0,-1 0 0,0 1 0,0-1 0,0 0 0,-1 1 0,-3-10 0,2 10 7,-1-1 0,0 1 0,0 0 0,0 0 0,0 0 1,-1 0-1,0 1 0,0 0 0,0 0 0,-1 0 0,1 1 0,-1 0 0,0 0 0,1 0 0,-2 0 0,-7-1 0,5 1-142,0 0 0,-1 1 0,1 1 0,-1 0 0,1 0 0,-1 0 0,1 1 0,-1 1 0,1 0 0,-15 3 0,5 2-6691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24575,'0'-4'0,"4"-7"0,2-5 0,-1 4 0,4 9 0,1 9 0,2 9 0,-1 5 0,3 8 0,-2 9 0,2 2 0,-1 3 0,-4-1 0,2 2 0,-1-3 0,-3-3 0,-2-4 0,-2-8-8191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2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196 105 24575,'8'-34'0,"-7"30"0,1-1 0,-1 1 0,0-1 0,0 1 0,0-1 0,-1-4 0,0 7 0,0 1 0,0 0 0,0-1 0,-1 1 0,1 0 0,-1 0 0,1-1 0,-1 1 0,1 0 0,-1 0 0,0 0 0,1-1 0,-1 1 0,0 0 0,0 0 0,0 0 0,0 0 0,0 1 0,0-1 0,0 0 0,0 0 0,0 1 0,-1-1 0,1 0 0,-2 0 0,0 0 0,-1 0 0,0 0 0,0 0 0,0 0 0,0 0 0,0 1 0,0 0 0,0 0 0,0 0 0,0 0 0,0 1 0,0-1 0,1 1 0,-1 0 0,-6 2 0,9-2 0,-1 0 0,1-1 0,0 1 0,-1 0 0,1 0 0,0 0 0,-1 0 0,1 0 0,0 0 0,0 0 0,0 0 0,0 0 0,0 0 0,0 1 0,0-1 0,0 0 0,1 1 0,-1-1 0,0 1 0,1-1 0,-1 1 0,1-1 0,0 1 0,-1-1 0,1 1 0,0-1 0,0 1 0,0 0 0,0-1 0,0 1 0,0-1 0,1 1 0,-1-1 0,1 1 0,-1-1 0,1 1 0,-1-1 0,1 1 0,0-1 0,-1 0 0,3 3 0,5 7 0,0 0 0,1 0 0,0-1 0,1 0 0,0-1 0,1 0 0,0-1 0,15 10 0,-6-4 0,30 26 0,-45-35 0,-1 0 0,1 0 0,-1 0 0,0 0 0,0 1 0,-1-1 0,0 1 0,0 0 0,0 0 0,3 11 0,-6-16 0,0 1 0,1-1 0,-1 1 0,0 0 0,1-1 0,-1 1 0,0-1 0,0 1 0,0 0 0,-1-1 0,1 1 0,0 0 0,-1-1 0,1 1 0,-1-1 0,1 1 0,-1-1 0,0 1 0,1-1 0,-1 0 0,-1 2 0,0-1 0,0 0 0,0 0 0,-1-1 0,1 1 0,0-1 0,0 0 0,-1 1 0,1-1 0,-1 0 0,1-1 0,-1 1 0,-2 0 0,-10 2 0,0-2 0,1 0 0,-29-2 0,28 0 0,-5 1-195,1-1 0,0-1 0,0 0 0,0-2 0,0 0 0,-29-11 0,30 6-6631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2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 24575,'0'-4'0,"0"-6"0,0 3 0,0 7 0,0 8 0,0 7 0,0 6 0,0 8 0,-5 3 0,0 5 0,-5 1 0,-1-6-8191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2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 24575,'-12'-2'0,"12"2"0,0 0 0,0 0 0,0 0 0,0 0 0,1 1 0,-1-1 0,0 0 0,0 0 0,0 0 0,0 0 0,0 0 0,0 0 0,0 0 0,0 0 0,0 0 0,0 0 0,0 0 0,0 0 0,0 0 0,0 1 0,0-1 0,0 0 0,0 0 0,0 0 0,0 0 0,0 0 0,0 0 0,0 0 0,0 0 0,0 0 0,0 0 0,-1 0 0,1 0 0,0 0 0,0 0 0,0 0 0,0 1 0,0-1 0,0 0 0,0 0 0,0 0 0,0 0 0,0 0 0,0 0 0,0 0 0,0 0 0,0 0 0,0 0 0,0 0 0,-1 0 0,1 0 0,0 0 0,0 0 0,3 12 0,3 23 0,1 40 0,1 8 0,5 98 0,-8-72 0,-5-105 0,0-1 0,1 0 0,-1 1 0,1-1 0,0 0 0,0 0 0,0 0 0,0 0 0,1 0 0,-1 0 0,1 0 0,0 0 0,-1 0 0,2-1 0,-1 1 0,0-1 0,5 4 0,-3-3 0,1 0 0,-1 0 0,1-1 0,0 0 0,0 0 0,0 0 0,0 0 0,0-1 0,0 0 0,7 1 0,10-1 0,1 0 0,0-2 0,-1-1 0,26-4 0,-46 5 0,18-2-273,-1-1 0,1 0 0,-1-2 0,24-10 0,-13 1-6553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24575,'0'0'0,"0"0"0,0 0 0,0 0 0,0-1 0,0 1 0,0 0 0,0 0 0,0 0 0,0 0 0,0 0 0,0 0 0,0-1 0,0 1 0,0 0 0,0 0 0,0 0 0,0 0 0,0 0 0,0 0 0,0 0 0,1-1 0,-1 1 0,0 0 0,0 0 0,0 0 0,0 0 0,0 0 0,0 0 0,0 0 0,0 0 0,0 0 0,1 0 0,-1 0 0,0 0 0,0 0 0,0-1 0,0 1 0,0 0 0,0 0 0,1 0 0,-1 0 0,0 0 0,0 0 0,0 0 0,0 0 0,0 0 0,0 0 0,1 0 0,-1 0 0,0 1 0,0-1 0,0 0 0,0 0 0,0 0 0,0 0 0,0 0 0,1 0 0,-1 0 0,0 0 0,11 9 0,8 14 0,2 12 0,-1 1 0,-3 2 0,0 0 0,20 73 0,-23-65 0,-13-44-72,9 24 273,-5-21-444,-1-17-1008,-2-6-5575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2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38 107 24575,'-4'-5'0,"-2"-5"0,5-2 0,6-3 0,8 2 0,5 2 0,5 3 0,6-1 0,8 1 0,2 2 0,3 1 0,-2 3 0,-2 0 0,-4 2 0,-7 4 0,-9 7 0,-7 0-8191</inkml:trace>
  <inkml:trace contextRef="#ctx0" brushRef="#br0" timeOffset="1">12 339 24575,'0'5'0,"0"5"0,-5 1 0,-1 4 0,5-2 0,7-2 0,7-3 0,10-3 0,10-3 0,8-1 0,6-5 0,3-3 0,3 1 0,1-4 0,-5 1 0,-10 1-8191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3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448 312 24575,'0'-11'0,"2"1"0,0 0 0,0 1 0,0-1 0,2 0 0,-1 0 0,6-10 0,-5 12 0,0 0 0,-1 0 0,0 0 0,0 0 0,-1 0 0,0 0 0,-1-1 0,1 1 0,-2-1 0,1 1 0,-2-15 0,0 18 0,0 0 0,0 0 0,-1 0 0,0 0 0,0 0 0,0 1 0,0-1 0,-1 1 0,1 0 0,-1-1 0,0 1 0,-1 0 0,1 1 0,-1-1 0,-4-4 0,2 4 0,-1 0 0,1 1 0,0-1 0,-1 1 0,0 0 0,0 1 0,0 0 0,0 0 0,-12-2 0,3 3 0,0 0 0,1 0 0,-1 2 0,1 0 0,-1 1 0,1 0 0,-1 2 0,1 0 0,-19 7 0,23-7 0,1 1 0,-1 0 0,1 1 0,0 0 0,1 0 0,-1 1 0,1 0 0,1 1 0,-1 0 0,-7 10 0,13-14 0,0 0 0,1 0 0,-1 0 0,1 1 0,0-1 0,0 0 0,1 1 0,-1-1 0,1 1 0,0 0 0,0-1 0,0 1 0,1 0 0,0 0 0,0-1 0,0 1 0,0 0 0,1 0 0,0-1 0,0 1 0,0-1 0,1 1 0,-1 0 0,1-1 0,0 0 0,5 8 0,-2-4 0,1 0 0,1 0 0,-1-1 0,1 0 0,0 0 0,1 0 0,-1-1 0,1 0 0,15 7 0,12 5 0,41 16 0,-3-2 0,-59-25 0,3 1 0,-1 1 0,1 0 0,-1 1 0,21 19 0,-34-27 0,0 0 0,0 1 0,-1 0 0,0-1 0,1 1 0,-1 0 0,0 0 0,0 0 0,0 0 0,-1 1 0,1-1 0,-1 0 0,0 1 0,0-1 0,0 1 0,0 0 0,-1-1 0,1 1 0,-1-1 0,0 1 0,0 0 0,0-1 0,-1 1 0,1 0 0,-1-1 0,0 1 0,0-1 0,0 1 0,-3 5 0,0-1 0,-1-1 0,0 1 0,0-1 0,-1 0 0,0 0 0,0-1 0,-1 1 0,0-2 0,0 1 0,0-1 0,-1 0 0,0 0 0,-14 6 0,-7 1 0,0-2 0,-51 12 0,67-19 0,1 0 0,-1-2 0,0 1 0,0-2 0,1 1 0,-1-2 0,0 0 0,0 0 0,1-1 0,-1-1 0,-14-5 0,22 7 0,0-1 0,1-1 0,-1 1 0,0-1 0,1 1 0,0-1 0,-1-1 0,1 1 0,0-1 0,1 1 0,-1-1 0,1 0 0,0 0 0,0-1 0,0 1 0,0-1 0,1 1 0,-1-1 0,1 0 0,1 0 0,-1 0 0,1 0 0,-1 0 0,2-1 0,-1 1 0,0 0 0,1 0 0,0-1 0,1-7 0,3-14-1365,3 4-5461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3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24575,'5'-5'0,"-1"-1"0,0 1 0,-1-1 0,1 0 0,3-8 0,-5 9 0,1 0 0,-1 0 0,1 0 0,0 1 0,0-1 0,1 1 0,7-8 0,-9 11 0,-1 0 0,1 0 0,0 0 0,0 0 0,0 1 0,0-1 0,0 1 0,0-1 0,0 1 0,0-1 0,0 1 0,0 0 0,0 0 0,0 0 0,1 1 0,-1-1 0,0 0 0,0 1 0,0-1 0,0 1 0,0 0 0,0-1 0,-1 1 0,1 0 0,0 0 0,2 2 0,5 3 0,-1 0 0,0 0 0,0 1 0,-1 0 0,0 0 0,0 1 0,0 0 0,-1 0 0,0 1 0,6 12 0,-6-10 0,-1-1 0,0 1 0,-1 1 0,0-1 0,-1 0 0,0 1 0,0 0 0,0 20 0,-3-28 0,0 0 0,0-1 0,-1 1 0,0 0 0,0 0 0,0-1 0,0 1 0,-1 0 0,0-1 0,1 1 0,-1-1 0,0 0 0,-1 1 0,1-1 0,0 0 0,-5 4 0,6-6 0,-1 0 0,1 0 0,0-1 0,0 1 0,-1 0 0,1 0 0,-1-1 0,1 1 0,0-1 0,-1 1 0,1-1 0,-1 1 0,1-1 0,-1 0 0,1 0 0,-1 0 0,0 0 0,1 0 0,-1 0 0,1 0 0,-1-1 0,1 1 0,-1 0 0,1-1 0,0 1 0,-1-1 0,1 0 0,-1 1 0,1-1 0,0 0 0,0 0 0,-1 0 0,1 0 0,0 0 0,0 0 0,0 0 0,0 0 0,0-1 0,0 1 0,0 0 0,1 0 0,-1-1 0,0-1 0,-3-4 0,1 0 0,0 0 0,0 0 0,0 0 0,1 0 0,0 0 0,1-1 0,0 1 0,0 0 0,0-1 0,1 1 0,0-1 0,1 1 0,0-1 0,0 1 0,0-1 0,1 1 0,0 0 0,1 0 0,-1 0 0,5-9 0,0 3 0,0 0 0,1 1 0,0-1 0,1 1 0,0 1 0,0 0 0,2 0 0,-1 1 0,24-18 0,36-16-1365,-52 35-5461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3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24575,'5'7'0,"-1"-1"0,-1 1 0,1 1 0,-1-1 0,0 0 0,-1 1 0,0 0 0,0-1 0,-1 1 0,1 14 0,4 10 0,-2-7 0,2 37 0,-6-43 0,2 0 0,0-1 0,1 0 0,7 21 0,-10-38 0,0-1 0,0 1 0,0 0 0,0-1 0,0 1 0,0-1 0,0 1 0,1-1 0,-1 1 0,0-1 0,0 1 0,1-1 0,-1 1 0,0-1 0,1 1 0,-1-1 0,0 0 0,1 1 0,-1-1 0,1 1 0,-1-1 0,1 0 0,-1 1 0,1-1 0,-1 0 0,1 0 0,-1 1 0,1-1 0,-1 0 0,1 0 0,0 0 0,0 0 0,0-1 0,0 1 0,0-1 0,0 0 0,0 1 0,-1-1 0,1 0 0,0 0 0,-1 0 0,1 1 0,0-1 0,-1 0 0,1 0 0,-1 0 0,1-1 0,16-42 0,-17 42 0,28-102 0,-12 42 0,38-95 0,-42 132-1365,-2 10-5461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24575,'0'-4'0,"0"-7"0,5 4 0,1 8 0,-1 7 0,0 12 0,2 6 0,1 8 0,-1 7 0,-2 5 0,2 0 0,1 0 0,-2-3 0,-1-9-8191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3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24575,'0'4'0,"0"6"0,-5 6 0,-1 5 0,-4 2 0,-4 7 0,-1-2-8191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3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493 201 24575,'1'-4'0,"1"0"0,-1 1 0,1-1 0,-1 1 0,1-1 0,0 1 0,1 0 0,-1 0 0,1 0 0,-1 0 0,1 0 0,0 1 0,6-5 0,11-15 0,-18 20 0,0 0 0,0-1 0,-1 0 0,1 1 0,-1-1 0,0 0 0,1 1 0,-2-1 0,1 0 0,0 0 0,0 0 0,-1 0 0,0 0 0,1 0 0,-1 0 0,0 0 0,0 0 0,-1 0 0,1 0 0,-1 0 0,0 0 0,1 0 0,-1 0 0,0 0 0,-1 1 0,1-1 0,0 0 0,-1 1 0,0-1 0,1 1 0,-4-4 0,1 2 0,0 1 0,0-1 0,0 1 0,0 0 0,-1 0 0,1 1 0,-1-1 0,0 1 0,1 0 0,-1 0 0,0 0 0,-1 1 0,1 0 0,0 0 0,0 0 0,0 1 0,-9 0 0,0 1 0,0 1 0,1 1 0,-1 0 0,1 1 0,0 1 0,0 0 0,0 0 0,0 1 0,1 1 0,-15 11 0,-7 7 0,0 1 0,-31 33 0,41-35 0,2 0 0,0 1 0,-21 32 0,36-47 0,1 0 0,0 0 0,1 0 0,0 1 0,1 0 0,0 0 0,1 0 0,0 0 0,0 0 0,1 1 0,1-1 0,-1 19 0,3-25 0,-1-1 0,1 1 0,0 0 0,0-1 0,0 1 0,1-1 0,0 1 0,-1-1 0,2 0 0,-1 0 0,0 0 0,1 0 0,0 0 0,0 0 0,3 3 0,0-2 0,0 0 0,0 0 0,1-1 0,-1 0 0,1 0 0,0-1 0,0 1 0,11 2 0,4 0 0,1-1 0,0-1 0,0-1 0,0-1 0,27-1 0,-13-1 60,71-11 0,-94 9-225,0-1 0,0-1 0,-1 0 0,1-1 0,-1 0 0,0-1 0,-1 0 0,14-10 0,-6 0-6661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3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44 24575,'-4'0'0,"-1"1"0,1 0 0,-1 0 0,1 0 0,0 0 0,-1 0 0,1 1 0,0 0 0,0 0 0,0 0 0,0 1 0,1-1 0,-1 1 0,1 0 0,-1 0 0,1 0 0,0 0 0,0 0 0,0 1 0,1 0 0,-1-1 0,1 1 0,0 0 0,0 0 0,0 0 0,0 1 0,1-1 0,0 0 0,-1 5 0,0-2 0,0 1 0,1-1 0,0 0 0,0 0 0,1 1 0,0-1 0,0 1 0,0-1 0,1 0 0,1 1 0,-1-1 0,1 0 0,0 0 0,0 0 0,1 0 0,0-1 0,5 8 0,-6-10 0,1-1 0,0 1 0,0-1 0,1 0 0,-1 0 0,1-1 0,-1 1 0,1 0 0,0-1 0,0 0 0,0 0 0,0 0 0,0-1 0,0 1 0,1-1 0,-1 0 0,0 0 0,1-1 0,-1 1 0,1-1 0,-1 0 0,1 0 0,-1-1 0,1 1 0,-1-1 0,0 0 0,1 0 0,-1 0 0,8-4 0,-5 2 0,-1 0 0,1 0 0,-1-1 0,1 0 0,-1 0 0,0 0 0,-1-1 0,1 0 0,-1 0 0,0-1 0,0 1 0,0-1 0,-1 0 0,0-1 0,0 1 0,-1 0 0,5-12 0,-6 8 0,1 0 0,-2 0 0,1 0 0,-1-1 0,-1 1 0,0 0 0,0-1 0,-3-12 0,3 18 0,-1 0 0,0 0 0,0 0 0,-1 0 0,0 0 0,1 0 0,-2 0 0,1 0 0,-1 1 0,1-1 0,-1 1 0,0 0 0,-1 0 0,1 0 0,-1 0 0,0 0 0,-7-5 0,10 8-34,0 1 0,0-1 0,0 0 0,-1 1 0,1-1-1,0 1 1,0-1 0,0 1 0,0 0 0,-1-1 0,1 1 0,0 0 0,0 0-1,-1 0 1,1 0 0,0 0 0,0 0 0,-1 0 0,1 1 0,0-1-1,0 0 1,0 1 0,-1-1 0,1 1 0,0-1 0,0 1 0,0-1 0,0 1-1,0 0 1,0-1 0,0 1 0,0 0 0,0 0 0,0 0 0,1 0 0,-1 0-1,0 0 1,1 0 0,-2 1 0,-5 14-6792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3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24575,'3'-2'0,"-1"1"0,0-1 0,0 1 0,0-1 0,0 1 0,0-1 0,0 0 0,0 0 0,0 0 0,-1 0 0,1 0 0,-1-1 0,1 1 0,-1 0 0,2-5 0,6-9 0,-8 14 0,1 0 0,-1 0 0,1 1 0,-1-1 0,1 0 0,0 1 0,0-1 0,0 1 0,0 0 0,0-1 0,0 1 0,0 0 0,0 0 0,0 0 0,0 0 0,0 1 0,1-1 0,-1 1 0,0-1 0,1 1 0,-1 0 0,0 0 0,1 0 0,-1 0 0,0 0 0,1 1 0,2 0 0,-2 0 0,0 1 0,0-1 0,0 1 0,0 0 0,0 0 0,0 0 0,-1 1 0,1-1 0,-1 1 0,1-1 0,-1 1 0,0 0 0,0 0 0,0 0 0,0 0 0,-1 0 0,1 0 0,0 5 0,0-4 0,18 60 0,-19-60 0,0-1 0,0 1 0,-1 0 0,1-1 0,-1 1 0,0-1 0,-1 1 0,1-1 0,0 1 0,-1-1 0,0 1 0,0-1 0,0 1 0,0-1 0,0 0 0,-3 4 0,4-7 0,0 1 0,0-1 0,0 1 0,0-1 0,-1 0 0,1 1 0,0-1 0,-1 1 0,1-1 0,0 0 0,0 1 0,-1-1 0,1 0 0,-1 1 0,1-1 0,0 0 0,-1 0 0,1 0 0,-1 1 0,1-1 0,0 0 0,-1 0 0,1 0 0,-1 0 0,1 0 0,-1 1 0,1-1 0,-1 0 0,1 0 0,-1 0 0,1 0 0,-1 0 0,1-1 0,-1 1 0,-8-15 0,8 9 0,0 1 0,0 0 0,1 0 0,0-1 0,0-8 0,3-1 0,1 0 0,1 0 0,1 0 0,0 1 0,0 0 0,1 0 0,1 1 0,1 0 0,0 0 0,0 1 0,1 0 0,20-18 0,-28 29 0,-1-1 0,1 1 0,0 0 0,0-1 0,-1 1 0,1 0 0,0 0 0,0 0 0,0 1 0,0-1 0,0 0 0,1 1 0,-1-1 0,0 1 0,0 0 0,0 0 0,0 0 0,0 0 0,1 0 0,1 0 0,-2 1 0,0 0 0,0 0 0,0 0 0,0 0 0,0 1 0,0-1 0,-1 0 0,1 1 0,0-1 0,-1 1 0,0 0 0,1 0 0,-1-1 0,0 1 0,0 0 0,2 3 0,1 4 0,-1 1 0,1 0 0,-2 0 0,1 0 0,-2 0 0,1 1 0,-1 10 0,-1 61-1365,-1-59-5461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3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92 24575,'-1'-2'0,"0"0"0,1 0 0,-1 0 0,0 0 0,0 0 0,0 1 0,0-1 0,0 0 0,0 0 0,-1 1 0,1-1 0,-1 1 0,1-1 0,-1 1 0,1-1 0,-1 1 0,0 0 0,0 0 0,0 0 0,-2-1 0,3 2 0,1 0 0,0 0 0,0 0 0,-1 0 0,1 0 0,0 0 0,-1 1 0,1-1 0,0 0 0,0 0 0,-1 0 0,1 0 0,0 1 0,0-1 0,-1 0 0,1 0 0,0 1 0,0-1 0,0 0 0,0 0 0,-1 1 0,1-1 0,0 0 0,0 0 0,0 1 0,0-1 0,0 0 0,0 1 0,0-1 0,0 0 0,0 1 0,0-1 0,0 0 0,0 0 0,0 1 0,0-1 0,0 0 0,0 1 0,0-1 0,0 0 0,0 1 0,1-1 0,1 21 0,-2-17 0,3 16 0,0-2 0,-1 0 0,-1 0 0,0 1 0,-2-1 0,0 0 0,-5 28 0,0-35 0,0-14 0,-1-21 0,8 10 0,0 1 0,1-1 0,0 1 0,1-1 0,0 1 0,1 0 0,1 0 0,7-16 0,-7 19 0,0 1 0,0 0 0,0 0 0,1 1 0,0 0 0,1 0 0,0 0 0,0 1 0,1 0 0,0 0 0,14-9 0,-20 15 0,0 0 0,0 0 0,0 0 0,0 0 0,0 0 0,0 0 0,0 1 0,1-1 0,-1 1 0,0-1 0,0 1 0,0 0 0,1 0 0,-1 0 0,0 0 0,0 0 0,0 1 0,1-1 0,-1 1 0,0-1 0,0 1 0,0 0 0,2 1 0,-1 0 0,0 1 0,0-1 0,0 1 0,0 0 0,-1 0 0,1 0 0,-1 0 0,0 0 0,0 0 0,0 1 0,0-1 0,1 6 0,2 4 0,-1 0 0,0 1 0,-1-1 0,-1 1 0,0 0 0,-1 22 0,-1-29-151,-1 1-1,0-1 0,0 1 0,0-1 1,-1 0-1,0 0 0,-1 0 1,-5 11-1,-2-1-6674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4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 24575,'0'-4'0,"-4"-2"0,-2 5 0,0 7 0,2 7 0,1 5 0,-4 5 0,0 2 0,1 1 0,-3 1 0,0 1 0,1-1 0,3-5-8191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4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24575,'-5'0'0,"-1"5"0,0 5 0,2 6 0,0 5 0,2 2 0,1 7 0,1 7 0,0 2 0,0 2 0,0 0 0,0 0 0,-4-1 0,-1-4 0,-1-3 0,-3-3 0,0-6-8191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4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40 135 24575,'-1'-4'0,"0"1"0,0-1 0,0 0 0,0 1 0,0-1 0,-1 0 0,1 1 0,-1 0 0,0-1 0,-5-4 0,-11-25 0,18 31 0,-1 1 0,1-1 0,0 0 0,0 1 0,-1-1 0,1 0 0,0 1 0,0-1 0,0 0 0,1 1 0,-1-1 0,0 1 0,1-1 0,-1 0 0,1 1 0,-1-1 0,1 1 0,0-1 0,1-1 0,-1 1 0,1 0 0,0 0 0,0 1 0,-1-1 0,1 1 0,0-1 0,0 1 0,1 0 0,-1 0 0,0 0 0,0 0 0,0 0 0,1 0 0,-1 1 0,0-1 0,5 1 0,43-3 0,-39 3 0,20 0 0,-1 2 0,1 1 0,-1 1 0,0 1 0,43 15 0,-56-15 0,-1 1 0,0 1 0,0 1 0,-1 0 0,0 1 0,0 0 0,-1 1 0,0 1 0,-1 0 0,-1 1 0,13 14 0,-21-20 0,0-1 0,0 1 0,0 0 0,-1 0 0,0 0 0,0 0 0,0 1 0,-1-1 0,0 1 0,0 0 0,-1-1 0,0 1 0,0 0 0,0 0 0,-1 0 0,0 0 0,-1 0 0,1 0 0,-1 0 0,-1-1 0,1 1 0,-1 0 0,0-1 0,-1 1 0,0-1 0,0 0 0,0 1 0,-1-1 0,1-1 0,-1 1 0,-1-1 0,1 1 0,-1-1 0,-9 7 0,-2 2 17,-1 0 0,-1-2 1,0 0-1,-1-1 0,0 0 0,-30 10 0,20-10-388,0-2-1,-1-1 1,-59 9 0,54-14-6455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4:4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154 138 24575,'1'1'0,"1"0"0,-1-1 0,0 1 0,0 0 0,0-1 0,0 1 0,1 0 0,-1 0 0,0 0 0,0 0 0,0 0 0,-1 0 0,1 0 0,0 0 0,0 1 0,-1-1 0,1 0 0,0 0 0,-1 1 0,1-1 0,-1 0 0,0 1 0,1-1 0,-1 0 0,0 1 0,0-1 0,0 2 0,3 41 0,-5-14 0,-9 41 0,2-19 0,7-38 0,-4 37 0,-20 69 0,25-116 0,-7 18 0,7-21 0,1-1 0,0 0 0,0 0 0,0 1 0,-1-1 0,1 0 0,0 0 0,0 1 0,-1-1 0,1 0 0,0 0 0,-1 0 0,1 0 0,0 0 0,-1 1 0,1-1 0,0 0 0,-1 0 0,1 0 0,0 0 0,-1 0 0,1 0 0,0 0 0,-1 0 0,1 0 0,0 0 0,-1 0 0,1 0 0,0 0 0,-1 0 0,1-1 0,0 1 0,-1 0 0,1 0 0,0 0 0,0 0 0,-1-1 0,1 1 0,0 0 0,0 0 0,-1 0 0,1-1 0,0 1 0,0 0 0,-1 0 0,1-1 0,0 1 0,0 0 0,0-1 0,0 1 0,0 0 0,-1-1 0,1 1 0,0 0 0,0-1 0,0 1 0,0 0 0,0-1 0,-8-19 0,1 1 0,1-1 0,1 0 0,0-1 0,-2-31 0,7 48 0,-4-22 0,2 0 0,1-1 0,1 1 0,1 0 0,1-1 0,1 1 0,2 0 0,11-36 0,-13 53 0,1-1 0,0 1 0,1 0 0,0 0 0,0 0 0,1 1 0,0 0 0,0 0 0,1 0 0,13-11 0,-13 14 0,-1 1 0,2-1 0,-1 1 0,0 0 0,1 1 0,0 0 0,0 0 0,0 1 0,0 0 0,0 0 0,0 1 0,1 0 0,-1 1 0,15 0 0,-14 1 0,0 0 0,0 1 0,0 0 0,0 1 0,0 0 0,0 0 0,-1 1 0,0 0 0,1 1 0,-1 0 0,-1 0 0,1 0 0,-1 1 0,0 1 0,9 8 0,-13-11 0,0-1 0,0 1 0,0-1 0,0 1 0,0 0 0,-1 0 0,0 0 0,0 1 0,0-1 0,0 0 0,-1 1 0,1-1 0,-1 1 0,0 0 0,-1-1 0,1 1 0,-1 0 0,0 0 0,0-1 0,0 1 0,-1 0 0,1-1 0,-1 1 0,-1 0 0,1-1 0,0 1 0,-1-1 0,0 0 0,0 1 0,0-1 0,-5 5 0,1-1 0,-1-1 0,0 0 0,-1 0 0,0 0 0,-17 10 0,-5 4 0,29-20 0,0 0 0,0-1 0,1 1 0,-1 0 0,0 0 0,0 0 0,0-1 0,1 1 0,-1 0 0,0 0 0,1 0 0,-1 0 0,1 0 0,-1 1 0,1 0 0,0-2 0,0 1 0,0-1 0,0 1 0,0-1 0,0 1 0,0-1 0,0 1 0,0-1 0,1 1 0,-1-1 0,0 1 0,0-1 0,1 1 0,-1-1 0,0 1 0,0-1 0,1 0 0,-1 1 0,1-1 0,-1 1 0,0-1 0,1 0 0,0 1 0,4 2 0,0-1 0,1 0 0,-1 0 0,1 0 0,6 1 0,13 5 0,-18-5 0,-1 1 0,1 0 0,-1 0 0,0 0 0,-1 1 0,1 0 0,-1 0 0,0 1 0,0 0 0,-1-1 0,6 11 0,-8-14 0,0 1 0,-1 0 0,0-1 0,0 1 0,0 0 0,0 0 0,0 0 0,-1 0 0,1 0 0,-1 0 0,0 0 0,0 0 0,0 0 0,0 0 0,0 0 0,-1 0 0,1 0 0,-1 0 0,0 0 0,0 0 0,0 0 0,0 0 0,-1 0 0,1-1 0,-1 1 0,1-1 0,-1 1 0,0-1 0,0 0 0,-3 4 0,-3 0 0,0 0 0,-1 0 0,1-1 0,-1 0 0,0-1 0,-1 1 0,1-2 0,-1 1 0,1-2 0,-1 1 0,-15 1 0,2-1 0,1-1 0,-1-1 0,0-1 0,-24-3 0,28 1 30,1-1 0,0-1 0,-35-11 0,46 12-136,0 0 0,1 0 0,-1 0 0,1-1 0,0 0 0,0 0-1,0-1 1,1 1 0,0-1 0,0 0 0,0-1 0,0 1 0,-4-8 0,1-3-6720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0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 24575,'0'-4'0,"-4"2"0,-2 7 0,-4 11 0,0 11 0,1 10 0,3 8 0,6 5 0,3 3 0,6 1 0,5 0 0,6 0 0,2-5 0,3-6 0,6-7 0,2-8 0,4-10 0,-4-8-8191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73 313 24575,'-25'-43'0,"17"30"0,0 0 0,1-1 0,1 1 0,-8-24 0,13 33 0,0-1 0,0 1 0,0 0 0,1-1 0,0 1 0,0 0 0,0-1 0,0 1 0,1-1 0,0 1 0,0 0 0,0 0 0,0-1 0,1 1 0,-1 0 0,1 0 0,0 0 0,0 0 0,1 1 0,4-6 0,0 1 0,0 1 0,1 1 0,0-1 0,0 1 0,1 1 0,-1-1 0,1 1 0,1 1 0,-1 0 0,1 0 0,-1 1 0,1 0 0,18-3 0,9 1 0,0 0 0,51 2 0,-57 3 0,0 1 0,0 2 0,0 1 0,-1 2 0,49 14 0,-68-17 0,0 1 0,0 1 0,0-1 0,-1 2 0,0-1 0,0 2 0,0-1 0,0 1 0,-1 1 0,-1-1 0,1 2 0,-1-1 0,0 1 0,-1 0 0,0 1 0,-1 0 0,10 19 0,-13-21 0,0 1 0,-1 0 0,-1 0 0,1 0 0,-1 0 0,-1 0 0,1 0 0,-2 0 0,1 0 0,-1 0 0,-1 0 0,0 0 0,0 0 0,0-1 0,-1 1 0,0-1 0,-1 1 0,0-1 0,-1 0 0,1-1 0,-10 13 0,-2-1 0,0 1 0,-1-2 0,-1-1 0,0 0 0,-2-1 0,-34 22 0,34-26 24,0-1 0,-1 0 0,0-2 0,-25 8 0,32-13-210,-1 0 1,1-1-1,0-1 0,-1 0 1,0-1-1,1 0 1,-23-3-1,8-4-6640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0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99 233 24575,'-24'-22'0,"13"13"0,2 1 0,-1-2 0,1 1 0,1-2 0,-10-12 0,17 21 0,0 0 0,0 0 0,-1 0 0,2-1 0,-1 1 0,0 0 0,0-1 0,1 1 0,-1-1 0,1 1 0,0-1 0,-1 1 0,1-1 0,1 1 0,-1-1 0,0 1 0,0-1 0,1 1 0,0-1 0,-1 1 0,1-1 0,0 1 0,0 0 0,0 0 0,1-1 0,-1 1 0,0 0 0,1 0 0,-1 0 0,1 0 0,0 1 0,3-4 0,4-2 0,0 0 0,1 1 0,0 0 0,0 1 0,0 0 0,0 0 0,1 1 0,0 1 0,16-4 0,-18 5 0,1 0 0,-1 1 0,0 0 0,1 0 0,-1 1 0,1 0 0,-1 1 0,1 0 0,-1 1 0,1 0 0,13 4 0,-19-4 0,0 0 0,0 0 0,0 0 0,0 1 0,-1-1 0,1 1 0,-1 0 0,0 0 0,0 0 0,0 0 0,0 1 0,0-1 0,-1 1 0,0-1 0,0 1 0,2 5 0,-1-3 0,-1 1 0,0 0 0,-1 0 0,0 0 0,0 0 0,0 0 0,-1 0 0,0 0 0,-1 8 0,-3 10 0,-1-1 0,-1 0 0,-1-1 0,-16 38 0,8-31 0,-2-1 0,0-1 0,-2 0 0,-1-1 0,-42 45 0,32-39 0,17-13 0,13-19 0,0-1 0,0 0 0,0 0 0,0 1 0,0-1 0,0 0 0,0 0 0,1 0 0,-1 1 0,0-1 0,0 0 0,0 0 0,0 0 0,0 1 0,0-1 0,1 0 0,-1 0 0,0 0 0,0 1 0,0-1 0,1 0 0,-1 0 0,0 0 0,0 0 0,0 0 0,1 0 0,-1 0 0,0 0 0,0 1 0,1-1 0,-1 0 0,0 0 0,0 0 0,0 0 0,1 0 0,-1 0 0,0 0 0,0 0 0,1 0 0,-1 0 0,0-1 0,0 1 0,1 0 0,40-13 0,-32 10 0,58-20-341,1 3 0,0 2-1,89-9 1,-131 24-6485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68 217 24575,'-17'-36'0,"-14"-47"0,22 56 0,7 21 0,0-1 0,0 1 0,0-1 0,-1-13 0,3 19 0,0 0 0,0 0 0,0 0 0,0 0 0,0 0 0,0 1 0,0-1 0,0 0 0,1 0 0,-1 0 0,0 0 0,1 0 0,-1 1 0,0-1 0,1 0 0,-1 0 0,1 0 0,-1 1 0,1-1 0,-1 0 0,1 1 0,0-1 0,-1 0 0,1 1 0,0-1 0,-1 1 0,1-1 0,0 1 0,0-1 0,0 1 0,-1 0 0,1-1 0,0 1 0,0 0 0,0 0 0,0 0 0,0 0 0,0-1 0,-1 1 0,1 0 0,0 1 0,0-1 0,0 0 0,0 0 0,0 0 0,0 0 0,0 1 0,0-1 0,6 2 0,-1 1 0,1-1 0,-1 1 0,0 0 0,0 0 0,0 1 0,0 0 0,-1 0 0,0 0 0,8 9 0,2 2 0,-1 1 0,14 21 0,-17-21-68,-2-1 0,0 1-1,-1 1 1,0-1 0,-2 1 0,0 1-1,0-1 1,-2 1 0,0 0 0,-1 0-1,-1 1 1,-1-1 0,-1 0 0,0 0-1,-1 1 1,-1-1 0,-1 0-1,0 0 1,-9 25 0,-20 36-6758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2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24575,'5'0'0,"5"0"0,6 0 0,4 0 0,3 0 0,7 0 0,3 0 0,4 0 0,5 0 0,4 4 0,3 2 0,2 0 0,5-2 0,3-1 0,-10-1-8191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2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24575,'8'-1'0,"0"-1"0,-1 1 0,1-1 0,-1 0 0,1-1 0,8-4 0,17-6 0,29-2 0,97-13 0,-137 27 0,0 1 0,1 1 0,43 8 0,13 1 0,-30-8-1365,-2-1-5461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2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24575,'9'0'0,"11"-5"0,12-1 0,9 0 0,10 2 0,10-4 0,13 0 0,11 2 0,-10 1-8191</inkml:trace>
  <inkml:trace contextRef="#ctx0" brushRef="#br0" timeOffset="1">2099 55 24575,'9'-5'0,"11"-1"0,12 0 0,4 2 0,6-4 0,-1 0 0,-3 2 0,2 1 0,-3 1 0,2 3 0,3 0 0,3 1 0,3 4 0,7 2 0,-7 0-8191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2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24575,'4'0'0,"7"0"0,4 0 0,6 0 0,2 0 0,3 0 0,1 0 0,4 0 0,-3 0-8191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443 576 24575,'-3'-10'0,"-3"12"0,-5 18 0,6 26 0,1 0 0,3 73 0,0 23 0,-82 515 0,-46-35 0,8-161 0,100-386 0,1-11 0,9-30 0,2 0 0,-7 42 0,16-76 0,0 1 0,-1 0 0,1 0 0,0-1 0,0 1 0,0 0 0,0 0 0,-1 0 0,1-1 0,0 1 0,0 0 0,0 0 0,1-1 0,-1 1 0,0 0 0,0 0 0,0-1 0,1 1 0,-1 0 0,0 0 0,1-1 0,-1 1 0,0 0 0,1-1 0,-1 1 0,1 0 0,-1-1 0,1 1 0,-1-1 0,1 1 0,0-1 0,-1 1 0,1-1 0,0 0 0,0 1 0,2-1 0,0 0 0,0 0 0,-1 0 0,1-1 0,0 0 0,-1 1 0,1-1 0,3-2 0,7-1 0,2 0 0,0 1 0,0 0 0,1 1 0,-1 1 0,0 1 0,24 1 0,94 20 0,-51-6 0,784 70 0,873-21-665,-1546-57 638,-22-2 27,1236 27 0,-224-34 591,-1054-3-538,167-30 0,12-2-58,-304 37 5,43-6 0,-32-4 0,-14 10 0,-1-1 0,0 0 0,0 1 0,0-1 0,0 1 0,0-1 0,1 0 0,-1 1 0,0-1 0,0 1 0,-1-1 0,1 0 0,0 1 0,0-1 0,0 0 0,0 1 0,0-1 0,-1 1 0,1-1 0,0 1 0,-1-1 0,1 1 0,0-1 0,-1 1 0,1-1 0,0 1 0,-1-1 0,0 0 0,-9-9 0,0 1 0,0-1 0,-15-8 0,14 10 0,0 0 0,1-1 0,0 0 0,-9-12 0,11 10 0,1 0 0,1 0 0,0-1 0,0 0 0,2 0 0,-1-1 0,1 1 0,1-1 0,0 0 0,1 0 0,1 0 0,-1 0 0,2 0 0,0 0 0,2-14 0,4-25 0,3 0 0,21-73 0,-19 83 0,109-590 0,-45-9 0,-65 550 0,42-532 0,-49 554 0,-1 16 0,12-79 0,-12 118 0,0-1 0,-2 1 0,0 0 0,0 0 0,-1-1 0,-1 1 0,-1 0 0,0 0 0,0 1 0,-2-1 0,-9-21 0,11 30 0,0 1 0,0-1 0,-1 1 0,1 0 0,-1 0 0,0 0 0,0 1 0,-1-1 0,1 1 0,-1 0 0,1 0 0,-1 1 0,0 0 0,0-1 0,0 1 0,-1 1 0,1-1 0,0 1 0,-10-1 0,-11-1 0,-2 1 0,-47 2 0,36 1 0,-1640 18-1086,1320-12 192,-1901 57 401,1055-62 445,1084-7 798,42 3 135,-83-13 1,155 13-886,0 1 0,0 0 0,0 1 0,0 0 0,-1 0 0,1 0 0,0 1 0,-8 2 0,11-2 0,-1 1 0,0 0 0,1 1 0,-1-1 0,1 1 0,-1 0 0,1 0 0,0 0 0,1 0 0,-1 1 0,-6 8 0,-60 58 0,48-51 0,1 2 0,-19 25 0,37-43 0,1 0 0,0 0 0,0 0 0,0 1 0,0-1 0,1 0 0,-1 1 0,1-1 0,0 1 0,0-1 0,0 1 0,0 0 0,1-1 0,-1 1 0,1 0 0,0 0 0,0-1 0,1 5 0,1-3 0,-1 0 0,1-1 0,0 1 0,0-1 0,1 0 0,0 0 0,-1 0 0,1 0 0,0 0 0,1 0 0,-1-1 0,1 0 0,5 5 0,24 16 0,68 37 0,-74-47 0,-1 2 0,0 0 0,-1 2 0,39 35 0,-61-50 0,0 0 0,0 0 0,0 1 0,-1-1 0,1 1 0,-1-1 0,0 1 0,0 0 0,-1 0 0,1-1 0,-1 1 0,1 1 0,-1-1 0,-1 0 0,1 0 0,0 0 0,-1 0 0,0 1 0,0 4 0,-2-3 0,1-1 0,-1 0 0,1 0 0,-2 0 0,1 0 0,0 0 0,-1-1 0,0 1 0,0-1 0,0 0 0,-1 0 0,1 0 0,-1 0 0,-8 6 0,-27 18-93,-1-1-1,-1-2 1,-2-3 0,-77 31-1,71-32-804,19-7-5928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58 24575,'-4'-4'0,"-6"-2"0,-2-4 0,2-5 0,7 1 0,4 6 0,1 9 0,6 14 0,0 13 0,0 10 0,2 8 0,0 4 0,-2 8 0,-2 2 0,-3 0 0,-1 3 0,-1-5 0,-1-12-8191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93 24575,'-10'0'0,"0"-1"0,0 0 0,0 0 0,1-1 0,-1 0 0,1-1 0,-11-3 0,15 1 0,13 2 0,15 0 0,544-27 0,-279 3-1365,-218 18-5461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92 450 24575,'-13'-19'0,"1"0"0,1 0 0,1-1 0,1-1 0,0 0 0,2 0 0,-9-38 0,15 52 0,0-1 0,0 0 0,0 0 0,1 0 0,0 0 0,1 1 0,-1-1 0,2 0 0,-1 0 0,1 1 0,0-1 0,0 1 0,1-1 0,0 1 0,1 0 0,0 0 0,0 0 0,0 1 0,1 0 0,-1-1 0,2 1 0,-1 1 0,1-1 0,0 1 0,7-5 0,2 1 0,0 1 0,0 0 0,1 1 0,-1 1 0,2 1 0,-1 0 0,0 1 0,1 1 0,28-2 0,16 1 0,78 7 0,-110-2-273,0 2 0,0 2 0,-1 0 0,46 16 0,-29-4-6553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24575,'4'0'0,"2"5"0,4 0 0,0 6 0,4 4 0,-2 4 0,2 3 0,-1 3 0,1 5 0,3 3 0,-1-1 0,0-1 0,-2-1 0,-3-2 0,-4 0 0,-3-6-8191</inkml:trace>
  <inkml:trace contextRef="#ctx0" brushRef="#br0" timeOffset="1">129 0 24575,'0'5'0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79 24575,'-2'0'0,"-1"0"0,1-1 0,-1 1 0,1-1 0,-1 1 0,1-1 0,-1 0 0,1 0 0,0 0 0,-4-3 0,5 4 0,1-1 0,-1 1 0,1 0 0,-1-1 0,0 1 0,1-1 0,0 1 0,-1-1 0,1 1 0,-1-1 0,1 1 0,-1-1 0,1 1 0,0-1 0,0 1 0,-1-1 0,1 0 0,0 1 0,0-1 0,-1 1 0,1-1 0,0 0 0,0 1 0,0-1 0,0 0 0,0 1 0,0-1 0,0 0 0,0 1 0,0-1 0,1 0 0,-1 1 0,0-1 0,0 1 0,0-1 0,1 0 0,-1 1 0,0-1 0,1 1 0,-1-1 0,1 1 0,-1-1 0,0 1 0,2-1 0,-1 0 0,0 0 0,0 1 0,0-1 0,0 1 0,0-1 0,0 1 0,0 0 0,0-1 0,0 1 0,0 0 0,1 0 0,-1 0 0,0 0 0,0 0 0,0 0 0,0 0 0,1 0 0,-1 0 0,0 0 0,0 1 0,0-1 0,0 0 0,0 1 0,0-1 0,2 2 0,27 16 0,-30-18 0,7 6 0,0 0 0,-1 0 0,0 0 0,0 1 0,0 0 0,-1 1 0,0-1 0,-1 1 0,1 0 0,-2 0 0,1 0 0,-1 0 0,0 1 0,3 15 0,-4-12 0,0 1 0,0 0 0,-2 0 0,1 0 0,-2-1 0,1 1 0,-2 0 0,0 0 0,-6 22 0,7-33 0,0 1 0,0-1 0,0 0 0,0 1 0,0-1 0,0 0 0,-1 0 0,1 0 0,-1 0 0,0 0 0,1-1 0,-1 1 0,0 0 0,-2 1 0,3-3 0,1 0 0,0 0 0,-1 1 0,1-1 0,0 0 0,-1 0 0,1 0 0,-1 0 0,1 0 0,0 0 0,-1 0 0,1 0 0,-1 0 0,1 0 0,0 0 0,-1 0 0,1 0 0,-1 0 0,1 0 0,0 0 0,-1-1 0,1 1 0,0 0 0,-1 0 0,1 0 0,0-1 0,-1 1 0,1 0 0,0 0 0,-1-1 0,0-1 0,0 1 0,0-1 0,1 1 0,-1-1 0,0 0 0,1 1 0,-1-1 0,1 0 0,0 0 0,0 1 0,0-4 0,0-7 0,1 0 0,0 1 0,1-1 0,0 1 0,1 0 0,0 0 0,1 0 0,1 0 0,-1 1 0,1-1 0,1 1 0,9-13 0,-1 4 0,1 0 0,0 0 0,2 1 0,35-30 0,-42 40 0,1 1 0,0 0 0,0 0 0,1 1 0,0 1 0,0-1 0,0 2 0,0 0 0,24-4 0,-29 7 0,-1 0 0,0 0 0,0 1 0,1 0 0,-1 0 0,0 1 0,0 0 0,1 0 0,-1 0 0,0 1 0,0 0 0,0 0 0,0 1 0,-1-1 0,1 1 0,-1 1 0,1-1 0,-1 1 0,0-1 0,0 2 0,-1-1 0,6 6 0,-2 1 13,0 0-1,-1 1 1,0 0 0,-1 0-1,0 0 1,6 22-1,16 81-747,-23-89 17,2 7-6108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122 329 24575,'3'-3'0,"0"-1"0,-1-1 0,0 1 0,0 0 0,0-1 0,0 1 0,-1-1 0,0 1 0,0-1 0,1-8 0,2-8 0,4-12 0,-1 0 0,-2 0 0,-1 0 0,-1-34 0,-3 64 0,0 1 0,0-1 0,0 1 0,-1 0 0,1-1 0,0 1 0,-1-1 0,0 1 0,0 0 0,1 0 0,-1-1 0,-1 1 0,1 0 0,0 0 0,0 0 0,-1 0 0,1 0 0,-1 1 0,0-1 0,1 0 0,-4-1 0,4 2 0,-1 0 0,0 1 0,0-1 0,0 1 0,0 0 0,1 0 0,-1 0 0,0 0 0,0 0 0,0 0 0,0 0 0,0 0 0,0 1 0,1-1 0,-1 1 0,0-1 0,0 1 0,1 0 0,-1 0 0,0 0 0,1 0 0,-1 0 0,1 0 0,-1 0 0,1 0 0,-1 0 0,1 1 0,-1 1 0,-6 6 0,1 0 0,0 0 0,1 1 0,0-1 0,0 2 0,1-1 0,0 1 0,1-1 0,-5 22 0,-18 106 0,27-134 0,-7 55 0,3 1 0,6 96 0,26 121 0,3 102 0,-31-360-170,0 0-1,-1 0 0,0 0 1,-2 0-1,-1 0 0,0 0 1,-7 17-1,-3-6-6655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24575,'0'-14'0,"0"-1"0,2 1 0,-1 0 0,2-1 0,0 1 0,1 0 0,0 1 0,1-1 0,1 1 0,0 0 0,0 0 0,12-16 0,-12 21 0,0 1 0,1 0 0,0-1 0,0 2 0,1-1 0,-1 1 0,1 1 0,1-1 0,-1 1 0,1 1 0,0-1 0,0 1 0,0 1 0,1 0 0,-1 0 0,1 1 0,0 0 0,18 0 0,35-1 0,82 9 0,-114-2 0,0 1 0,0 2 0,-1 0 0,0 3 0,-1 0 0,0 2 0,40 21 0,-56-24 0,-1-1 0,1 2 0,-1-1 0,14 17 0,-20-20 0,0 1 0,-1-1 0,0 1 0,0 1 0,-1-1 0,0 1 0,0 0 0,0 0 0,2 9 0,-6-15 0,1 1 0,-1-1 0,1 0 0,-1 0 0,0 1 0,0-1 0,0 0 0,0 1 0,0-1 0,0 0 0,-1 0 0,1 1 0,-1-1 0,1 0 0,-1 0 0,0 0 0,0 0 0,0 0 0,0 0 0,-1 0 0,-1 3 0,0-2 0,0 0 0,-1-1 0,1 1 0,-1-1 0,1 0 0,-1 0 0,1 0 0,-1 0 0,0-1 0,0 1 0,-5 0 0,-2 0 0,1 0 0,-1-1 0,0 0 0,1 0 0,-1-1 0,1-1 0,-1 0 0,-19-4 0,27 4 0,-1 0 0,0 0 0,1-1 0,-1 1 0,1-1 0,0 0 0,-1 0 0,1 0 0,0 0 0,0-1 0,0 1 0,0-1 0,1 0 0,-1 0 0,1 0 0,0 0 0,-1 0 0,1 0 0,1-1 0,-1 1 0,-1-5 0,1 3 0,2 0 0,-1 0 0,0-1 0,1 1 0,0 0 0,0 0 0,1 0 0,-1 0 0,1 0 0,0 0 0,1 0 0,-1 0 0,1 0 0,0 0 0,4-7 0,2-1 0,0 0 0,1 1 0,1 0 0,0 0 0,1 1 0,0 0 0,0 1 0,1 1 0,1 0 0,16-10 0,-5 5 0,1 1 0,0 1 0,1 2 0,48-14 0,-45 17 60,35-3 0,-54 8-246,1 2 1,-1-1-1,1 2 0,-1-1 1,0 1-1,0 1 1,11 2-1,-4 3-6640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233 203 24575,'51'1'0,"-3"0"0,50-6 0,-85 4 0,0-1 0,1 0 0,-1-2 0,0 1 0,0-2 0,-1 1 0,1-2 0,15-9 0,-26 15 0,-1-1 0,1 0 0,-1 1 0,1-1 0,-1 0 0,0 0 0,0 0 0,1 0 0,-1 0 0,0 0 0,0-1 0,0 1 0,0 0 0,0-1 0,0 1 0,0 0 0,-1-1 0,1 1 0,-1-1 0,1 1 0,-1-1 0,1 1 0,-1-1 0,0 0 0,1 1 0,-1-1 0,0 1 0,0-1 0,0 0 0,0 1 0,-1-1 0,1 1 0,0-1 0,-1 1 0,1-1 0,-1 1 0,0-1 0,1 1 0,-1-1 0,0 1 0,0-1 0,0 1 0,0 0 0,0 0 0,0 0 0,0-1 0,0 1 0,0 0 0,-3-1 0,-5-5 0,0 0 0,0 1 0,0 1 0,-1 0 0,0 0 0,-12-4 0,-8-2 0,-1 2 0,0 1 0,-1 1 0,0 2 0,-51-2 0,68 7 0,1 1 0,-1 0 0,0 1 0,1 1 0,-1 0 0,-17 7 0,24-7 0,-1 1 0,1 0 0,-1 0 0,1 1 0,0 1 0,1-1 0,0 1 0,-1 0 0,2 1 0,-12 12 0,14-13 0,0-1 0,0 1 0,1 0 0,0 0 0,0 0 0,0 0 0,1 0 0,-1 1 0,1-1 0,1 1 0,0 0 0,0-1 0,0 1 0,0 0 0,2 8 0,0-7 0,0 0 0,1 0 0,0 1 0,0-1 0,1 0 0,0-1 0,1 1 0,-1-1 0,1 1 0,1-1 0,5 7 0,0-2 0,1 0 0,0-1 0,0 0 0,1 0 0,1-2 0,0 1 0,0-2 0,1 0 0,-1 0 0,2-1 0,-1-1 0,25 7 0,-22-8 0,0-2 0,1 1 0,0-2 0,-1-1 0,1 0 0,0-1 0,34-4 0,-43 2 0,1-1 0,0 0 0,-1 0 0,0 0 0,0-1 0,0-1 0,0 0 0,0 0 0,-1 0 0,0-1 0,0-1 0,-1 1 0,0-1 0,0 0 0,9-13 0,-8 8 0,0 0 0,-1 0 0,-1-1 0,0 0 0,7-25 0,12-68 0,-26 131 0,2 0 0,0-1 0,2 1 0,0 0 0,2-1 0,1 0 0,12 34 0,-15-51 4,1 1 0,0-1 0,0 0 0,1 0 0,0 0 0,0 0 0,1-1 0,0 0 0,0 0 0,0-1 0,1 1 0,-1-1 0,1-1 0,1 1 0,-1-1 0,1-1 0,-1 1 0,1-1 0,0 0 0,0-1 0,0 0 0,1 0 0,-1-1 0,0 0 0,1-1 0,-1 0 0,0 0 0,1 0 0,15-4 0,-10 1-87,-1 0 1,1-1-1,-1 0 1,1-1-1,-1-1 1,-1 0-1,1-1 1,-1 0-1,0-1 1,-1 0-1,0-1 1,0 0-1,-1-1 1,0 0-1,-1 0 1,0-1-1,9-14 1,-4-1-6744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 24575,'0'-4'0,"0"3"0,0 6 0,0 6 0,-4 6 0,-2 9 0,0 5 0,2 5 0,-4 6 0,0 4 0,2 3 0,1 3 0,2-4 0,1-1 0,1-4 0,1-5 0,5-9 0,1-9-8191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24575,'0'-2'0,"1"1"0,-1 0 0,1 0 0,-1 0 0,1 0 0,0 1 0,-1-1 0,1 0 0,0 0 0,0 0 0,0 0 0,-1 1 0,1-1 0,0 0 0,0 1 0,0-1 0,0 1 0,0-1 0,0 1 0,0 0 0,0-1 0,1 1 0,-1 0 0,1-1 0,37-7 0,-27 6 0,96-18 0,-73 16 0,0-2 0,-1-2 0,0-1 0,0-1 0,41-19 0,-70 26 0,-1 1 0,1-1 0,-1 0 0,1 0 0,-1-1 0,0 1 0,-1-1 0,1 0 0,0 0 0,-1 0 0,0-1 0,0 1 0,-1-1 0,1 1 0,-1-1 0,0 0 0,0 0 0,0 0 0,0-6 0,-1 5 0,0 0 0,-1-1 0,1 1 0,-2 0 0,1-1 0,-1 1 0,0-1 0,0 1 0,-1 0 0,1 0 0,-1 0 0,-1 0 0,1 0 0,-1 0 0,-5-7 0,8 13 0,0-1 0,-1 0 0,1 0 0,-1 1 0,1-1 0,-1 0 0,1 1 0,-1-1 0,1 0 0,-1 1 0,1-1 0,-1 1 0,0-1 0,1 1 0,-1-1 0,0 1 0,1-1 0,-1 1 0,0 0 0,0-1 0,1 1 0,-1 0 0,-2 0 0,3 0 0,-1 0 0,0 1 0,1-1 0,-1 1 0,1-1 0,-1 1 0,0-1 0,1 1 0,-1-1 0,1 1 0,0-1 0,-1 1 0,1 0 0,-1-1 0,1 1 0,0 0 0,-1 0 0,1-1 0,0 2 0,-7 42 0,6 248 69,3-148-1503,-2-113-5392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24575,'-4'0'0,"-7"4"0,-5 6 0,0 6 0,-2 5 0,3 2 0,3 3 0,0 0 0,1 6 0,3 1 0,3-1 0,2-1 0,2-1 0,1-2 0,0-1 0,1-5-8191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24575,'0'-7'0,"-1"-13"0,1 0 0,2 0 0,0 1 0,5-24 0,-5 38 0,-1 0 0,1-1 0,0 1 0,1 0 0,-1 0 0,1 0 0,0 0 0,0 0 0,1 1 0,-1-1 0,1 1 0,0 0 0,0 0 0,1 1 0,-1-1 0,1 1 0,0 0 0,-1 0 0,8-3 0,-3 3 0,-1 0 0,1 0 0,0 1 0,0 0 0,0 1 0,0 0 0,0 0 0,0 1 0,0 0 0,0 1 0,0 0 0,0 0 0,0 1 0,0 0 0,-1 1 0,1 0 0,-1 0 0,1 1 0,7 4 0,4 4 0,0 0 0,-2 1 0,1 1 0,-2 1 0,0 1 0,21 24 0,-29-30 0,-1 1 0,0 0 0,-1 0 0,0 1 0,-1 0 0,0 0 0,-1 1 0,0-1 0,-1 1 0,-1 0 0,0 0 0,-1 1 0,0-1 0,-1 1 0,0-1 0,-2 18 0,0-21 0,0 0 0,-1-1 0,0 1 0,-1 0 0,0-1 0,0 1 0,-1-1 0,0 0 0,-1 0 0,0-1 0,0 1 0,-1-1 0,0 0 0,0-1 0,-1 1 0,0-1 0,0-1 0,-1 1 0,0-1 0,0-1 0,0 1 0,-15 6 0,5-5 0,-1 0 0,1-1 0,-2-1 0,1-1 0,0 0 0,-1-2 0,0 0 0,0-1 0,1-1 0,-1-1 0,0-1 0,-23-5 0,40 6-54,0 1-1,0-1 0,0 0 1,0 0-1,0 0 1,1 0-1,-1 0 0,0-1 1,1 1-1,-1-1 1,1 0-1,0 0 0,-1 0 1,1 0-1,0 0 0,0 0 1,0-1-1,0 1 1,1 0-1,-1-1 0,1 0 1,0 1-1,-1-1 1,0-5-1,1-12-6771</inkml:trace>
  <inkml:trace contextRef="#ctx0" brushRef="#br0" timeOffset="1">752 157 24575,'-4'0'0,"-2"5"0,1 5 0,0 5 0,2 6 0,1 2 0,1 3 0,1 5 0,0 2 0,-5 4 0,-1 0 0,1-1 0,0-4 0,2-1 0,1-3 0,-3-5 0,-2-8-8191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73 185 24575,'-1'-40'0,"-1"27"0,2 1 0,-1-1 0,2 0 0,0 0 0,0 0 0,5-17 0,-5 28 0,0 0 0,0-1 0,1 1 0,-1 0 0,1 0 0,-1 0 0,1 0 0,-1 0 0,1 0 0,0 1 0,0-1 0,0 0 0,0 1 0,0-1 0,0 1 0,0 0 0,1 0 0,-1 0 0,0 0 0,1 0 0,-1 0 0,1 1 0,-1-1 0,1 1 0,-1 0 0,1 0 0,-1 0 0,1 0 0,-1 0 0,1 0 0,4 2 0,5 0 0,-1 0 0,1 2 0,-1-1 0,1 1 0,13 8 0,-9-3 0,0 0 0,-1 1 0,0 0 0,0 2 0,-2-1 0,1 2 0,-1 0 0,-1 0 0,-1 1 0,0 1 0,16 27 0,-22-34 0,-1 1 0,-1 0 0,1 0 0,-1 0 0,-1 1 0,0-1 0,0 0 0,-1 1 0,0 0 0,-1 13 0,0-15 0,-1 0 0,-1-1 0,0 1 0,0 0 0,0-1 0,-1 0 0,0 1 0,0-1 0,-1 0 0,0-1 0,0 1 0,-1-1 0,0 1 0,-6 6 0,0-4 10,1 0 0,-2 0 0,1-1 0,-1 0 0,0-1 0,-1 0 0,0-1 0,0 0 0,0-1 0,-1-1 0,-18 4 0,11-4-222,0 0 0,0-2 0,0 0-1,0-1 1,-1-2 0,-39-5 0,30 0-6614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 24575,'0'-4'0,"-4"-2"0,-2 5 0,1 6 0,0 8 0,-3 5 0,0 5 0,-3 2 0,0 1 0,-2 2 0,-4-1 0,2 0 0,-2-4 0,3-3 0,3-4-8191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53 24575,'5'-1'0,"0"0"0,0 0 0,0-1 0,0 1 0,0-1 0,0 0 0,-1-1 0,1 1 0,-1-1 0,1 0 0,5-6 0,-9 9 0,-1 0 0,0 0 0,0-1 0,1 1 0,-1 0 0,0 0 0,0 0 0,1-1 0,-1 1 0,0 0 0,0 0 0,1-1 0,-1 1 0,0 0 0,0-1 0,0 1 0,0 0 0,0-1 0,0 1 0,0 0 0,1-1 0,-1 1 0,0 0 0,0-1 0,0 1 0,0 0 0,0-1 0,0 1 0,-1 0 0,1-1 0,0 1 0,0 0 0,0-1 0,0 1 0,0 0 0,0 0 0,0-1 0,-1 1 0,1 0 0,0-1 0,0 1 0,-1 0 0,-17-7 0,-22 4 0,36 3 0,0 1 0,-1-1 0,1 1 0,0 0 0,-1 1 0,1-1 0,0 1 0,0 0 0,0 0 0,0 0 0,0 0 0,-5 5 0,8-7 0,1 1 0,-1-1 0,1 1 0,-1 0 0,1-1 0,-1 1 0,1 0 0,-1 0 0,1-1 0,0 1 0,-1 0 0,1 0 0,0-1 0,0 1 0,-1 0 0,1 0 0,0 0 0,0-1 0,0 1 0,0 0 0,0 0 0,0 0 0,0 0 0,0-1 0,1 3 0,0-1 0,0-1 0,1 1 0,-1 0 0,1 0 0,-1-1 0,1 1 0,-1-1 0,1 1 0,0-1 0,0 0 0,0 0 0,0 0 0,-1 0 0,5 2 0,17 6 0,1-1 0,34 8 0,-35-11 0,-1 1 0,0 1 0,27 13 0,-47-19 0,-1-1 0,1 1 0,0 0 0,-1-1 0,1 1 0,-1 0 0,0 0 0,1 0 0,-1 1 0,0-1 0,0 0 0,1 0 0,-1 1 0,0-1 0,0 1 0,-1-1 0,1 1 0,0-1 0,0 1 0,-1-1 0,1 1 0,-1 0 0,1 3 0,-1-3 0,0 0 0,-1 1 0,1-1 0,-1 0 0,0 0 0,0 0 0,0 0 0,0 1 0,0-1 0,0-1 0,-1 1 0,1 0 0,0 0 0,-1 0 0,-2 2 0,-5 4 0,-1-1 0,0 1 0,0-2 0,-1 1 0,-17 7 0,21-11-68,-74 29 265,71-28-411,0-2 1,0 1 0,0-1-1,-1-1 1,1 1-1,-11-1 1,2-4-6613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 24575,'0'-5'0,"-5"-1"0,-1-4 0,0 5 0,6 6 0,3 8 0,1 12 0,4 6 0,0 3 0,0 5 0,-2 1 0,2 0 0,0-3 0,-1-3 0,-3-1 0,-1-2 0,-1-5-8191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24575,'0'-7'0,"0"1"0,1 0 0,-1 0 0,1 0 0,1 0 0,-1 0 0,1 0 0,0 0 0,0 1 0,1-1 0,0 1 0,0-1 0,0 1 0,5-5 0,-2 3 0,0 1 0,1-1 0,0 2 0,0-1 0,0 1 0,1 0 0,0 1 0,0-1 0,10-2 0,-8 2 0,-1 1 0,1-1 0,-1-1 0,0 0 0,0 0 0,-1-1 0,0 0 0,0 0 0,-1-1 0,0 0 0,10-15 0,-16 22 0,0-1 0,0 1 0,0-1 0,0 1 0,0-1 0,0 1 0,0 0 0,0 0 0,1-1 0,-1 1 0,0 0 0,1 0 0,-1 0 0,1 0 0,-1 1 0,3-2 0,5 8 0,-5 14 0,-3 141 53,-2-86-1471,0-51-5408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3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25 139 24575,'0'-4'0,"0"0"0,-1 0 0,0 0 0,0 0 0,0 0 0,0 1 0,-3-6 0,4 9 0,0 0 0,0 0 0,0-1 0,0 1 0,0 0 0,0-1 0,-1 1 0,1 0 0,0 0 0,0-1 0,0 1 0,-1 0 0,1 0 0,0-1 0,0 1 0,0 0 0,-1 0 0,1 0 0,0 0 0,0-1 0,-1 1 0,1 0 0,0 0 0,-1 0 0,1 0 0,0 0 0,-1 0 0,1 0 0,0 0 0,0 0 0,-1 0 0,-6 17 0,6 5 0,1 0 0,1-1 0,0 1 0,2 0 0,0-1 0,2 1 0,0-1 0,2 0 0,0-1 0,10 21 0,-15-38 0,-1 0 0,0 0 0,1 0 0,0 0 0,-1 0 0,1-1 0,0 1 0,0-1 0,1 1 0,-1-1 0,1 0 0,2 2 0,-4-3 0,-1-1 0,1 0 0,0 1 0,0-1 0,-1 0 0,1 0 0,0 0 0,0 0 0,-1 1 0,1-1 0,0 0 0,0-1 0,0 1 0,-1 0 0,1 0 0,0 0 0,0 0 0,-1-1 0,1 1 0,1-1 0,0 0 0,0 0 0,0-1 0,-1 1 0,1-1 0,0 1 0,-1-1 0,0 0 0,1 0 0,-1 1 0,2-4 0,8-17 0,-1-1 0,-1 0 0,-1 0 0,7-39 0,-4 21 0,-11 39 0,0 1 0,1 0 0,-1-1 0,1 1 0,-1 0 0,1 0 0,-1 0 0,1-1 0,-1 1 0,1 0 0,0 0 0,0 0 0,0 0 0,-1 0 0,1 0 0,2-1 0,-2 2 0,-1 0 0,1 0 0,0-1 0,-1 1 0,1 0 0,-1 0 0,1 0 0,0 0 0,-1 1 0,1-1 0,-1 0 0,1 0 0,-1 0 0,1 0 0,0 0 0,-1 1 0,1-1 0,-1 0 0,1 1 0,-1-1 0,1 0 0,-1 1 0,1-1 0,-1 1 0,1-1 0,4 7 0,0-1 0,0 0 0,0 1 0,4 10 0,0-1 0,-1-5 0,0 0 0,0 0 0,1 0 0,1-1 0,0-1 0,20 16 0,-27-23 0,0 0 0,1 0 0,-1 0 0,0-1 0,1 1 0,-1-1 0,1 0 0,-1 0 0,1 0 0,0 0 0,-1-1 0,1 0 0,0 1 0,0-1 0,-1-1 0,1 1 0,0 0 0,0-1 0,-1 0 0,1 0 0,-1 0 0,1 0 0,-1-1 0,1 1 0,-1-1 0,0 0 0,0 0 0,0 0 0,0 0 0,3-3 0,2-3 0,-1 0 0,1 0 0,-2-1 0,1 0 0,-1 0 0,-1 0 0,0-1 0,0 0 0,-1 0 0,4-13 0,3-13 0,9-59 0,-19 90 0,0 1 0,0 0 0,0 0 0,-1 0 0,1-1 0,-1 1 0,0 0 0,0-1 0,0 1 0,-1 0 0,1 0 0,-1 0 0,0-1 0,-2-4 0,-2 7-1365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4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24575,'-5'0'0,"0"5"0,-5 1 0,-1 4 0,3 5 0,-3 4 0,0 3 0,3 3 0,2 1 0,-2 0 0,1 5 0,-4 2 0,1-1 0,2-5-8191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4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24575,'-1'0'0,"1"0"0,-1 0 0,0 1 0,0-1 0,0 0 0,0 1 0,0-1 0,1 1 0,-1-1 0,0 1 0,0-1 0,1 1 0,-1 0 0,0-1 0,1 1 0,-1 0 0,0 0 0,1-1 0,-1 1 0,1 0 0,0 0 0,-1 0 0,0 1 0,-8 26 0,6-19 0,-11 34 0,-69 256 0,57-171-1365,23-105-5461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4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 24575,'-8'-8'0,"-2"-1"0,21 16 0,90 62 0,34 27 0,-104-70-101,81 75-1163,-101-88-5562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4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24575,'1'65'-119,"-6"164"372,2-193-553,-2-1 0,-1-1 0,-1 1 1,-20 53-1,18-65-6526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4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24575,'2'-16'0,"5"32"0,4 34 0,-11-48 0,19 106 0,-12-60 0,2 1 0,2-1 0,18 48 0,-29-95 0,0 0 0,1 1 0,-1-1 0,1 0 0,-1 0 0,1 1 0,-1-1 0,1 0 0,0 0 0,-1 0 0,1 0 0,0 0 0,0 0 0,0 0 0,0 0 0,0 0 0,0 0 0,0 0 0,0 0 0,1-1 0,-1 1 0,0-1 0,2 2 0,-1-3 0,-1 1 0,0 0 0,0-1 0,0 1 0,1-1 0,-1 1 0,0-1 0,0 0 0,0 0 0,0 1 0,0-1 0,0 0 0,0 0 0,-1 0 0,1 0 0,0 0 0,0 0 0,-1 0 0,2-2 0,5-10 0,-1 0 0,-1-1 0,5-15 0,-10 28 0,35-120 0,-20 60 0,45-109 0,-60 170 0,0 0 0,0-1 0,0 1 0,0 0 0,0 0 0,0 0 0,0-1 0,0 1 0,0 0 0,0 0 0,0 0 0,0-1 0,0 1 0,1 0 0,-1 0 0,0 0 0,0-1 0,0 1 0,0 0 0,0 0 0,0 0 0,1 0 0,-1 0 0,0 0 0,0-1 0,0 1 0,1 0 0,-1 0 0,0 0 0,0 0 0,0 0 0,1 0 0,-1 0 0,0 0 0,0 0 0,0 0 0,1 0 0,-1 0 0,0 0 0,0 0 0,0 0 0,1 0 0,-1 0 0,5 11 0,0 29 0,-4-27 0,8 31 0,1 0 0,3 0 0,1-1 0,27 55 0,-41-96 0,1 0 0,0 1 0,1-1 0,-1 0 0,0 0 0,1 0 0,-1 0 0,1 0 0,-1 0 0,1-1 0,0 1 0,0 0 0,0-1 0,0 1 0,0-1 0,0 0 0,0 0 0,3 1 0,-3-1 0,0-1 0,0 0 0,0 0 0,0 0 0,0 0 0,0 0 0,0-1 0,0 1 0,0-1 0,0 1 0,0-1 0,0 0 0,0 0 0,0 1 0,-1-1 0,1-1 0,0 1 0,0 0 0,-1 0 0,1-1 0,2-2 0,11-13 0,0 0 0,0-1 0,-2-1 0,0 0 0,-2-1 0,0 0 0,-1-1 0,11-30 0,-4-3 0,-1-1 0,10-69 0,-25 113 0,2-2 0,0-1 0,-1 1 0,-1 0 0,0-1 0,-1 1 0,-1 0 0,-2-18 0,3 31-26,0-1 0,0 0-1,-1 0 1,1 1 0,0-1 0,0 0-1,0 1 1,-1-1 0,1 0 0,0 1-1,0-1 1,-1 1 0,1-1 0,-1 1-1,1-1 1,-1 0 0,1 1 0,-1-1-1,1 1 1,-1 0 0,1-1 0,-1 1-1,1-1 1,-1 1 0,0 0 0,1-1-1,-1 1 1,0 0 0,1 0 0,-1 0-1,0 0 1,1-1 0,-1 1 0,0 0-1,1 0 1,-1 0 0,0 0 0,1 0-1,-1 1 1,0-1 0,1 0 0,-1 0-1,0 0 1,1 1 0,-1-1 0,0 0-1,1 0 1,-1 1 0,0-1 0,1 1-1,-1 0 1,-9 7-6800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5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82 24575,'0'-2'0,"1"1"0,-1 0 0,1 0 0,-1 0 0,1-1 0,0 1 0,-1 0 0,1 0 0,0 0 0,0 0 0,0 0 0,0 0 0,0 0 0,0 0 0,0 1 0,0-1 0,0 0 0,2 0 0,13-15 0,-16 16 0,0-1 0,0 0 0,1 0 0,-1 0 0,0 1 0,0-1 0,0 0 0,0 0 0,0 0 0,0 0 0,0 1 0,0-1 0,0 0 0,0 0 0,0 0 0,-1 1 0,1-1 0,0 0 0,-1 0 0,1 0 0,0 1 0,-1-1 0,1 0 0,-1 1 0,1-1 0,-2-1 0,-1 0 0,1-1 0,-1 1 0,0 0 0,0 0 0,-1 0 0,1 0 0,0 1 0,0-1 0,-1 1 0,1 0 0,-1 0 0,0 0 0,1 0 0,-1 1 0,1 0 0,-1-1 0,0 1 0,1 0 0,-1 1 0,-4 0 0,-5 1 0,0 0 0,0 1 0,0 0 0,-16 7 0,14-4 0,0 1 0,1 1 0,-1 0 0,1 1 0,1 0 0,0 1 0,0 1 0,-16 17 0,24-23 0,1 0 0,-1 1 0,1 0 0,0 0 0,1 0 0,-1 0 0,1 0 0,0 1 0,1-1 0,-1 1 0,1 0 0,1 0 0,-1 0 0,1 0 0,1 0 0,-1 0 0,1 0 0,0 0 0,1 1 0,-1-1 0,4 13 0,-2-16 0,-1 1 0,1-1 0,0 1 0,1-1 0,-1 0 0,1 0 0,-1 0 0,1 0 0,0 0 0,1-1 0,-1 1 0,1-1 0,7 6 0,-4-5 0,1 1 0,0-1 0,0-1 0,0 0 0,0 0 0,0 0 0,12 1 0,1-1 0,1 0 0,-1-2 0,1-1 0,0 0 0,31-6 0,-25 1 0,-1-1 0,-1-1 0,1-1 0,-1-1 0,32-17 0,-43 18 0,-1 1 0,-1-2 0,1 0 0,-1 0 0,-1-2 0,1 1 0,-2-2 0,0 1 0,0-1 0,12-20 0,-20 29 0,-1-1 0,0 1 0,0-1 0,-1 0 0,1 0 0,-1 0 0,1 0 0,-1 0 0,-1 0 0,1 0 0,0 0 0,-1-1 0,0 1 0,0 0 0,0 0 0,-1 0 0,1 0 0,-1-1 0,-1-3 0,0 4 0,-1 0 0,1-1 0,0 1 0,-1 0 0,0 1 0,0-1 0,0 0 0,-1 1 0,1 0 0,-1 0 0,0 0 0,0 0 0,0 1 0,0-1 0,0 1 0,-8-3 0,-2-1 9,-1 1 0,0 1 0,0 0-1,0 1 1,-1 1 0,1 0 0,-22 1-1,-12 3-253,-49 9 0,47-4-700,25-5-5881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3:5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46 24575,'0'-2'0,"0"0"0,0 0 0,0 0 0,-1 0 0,1 0 0,0 0 0,-1 0 0,0 1 0,1-1 0,-1 0 0,0 0 0,0 1 0,0-1 0,0 0 0,0 1 0,-1-1 0,1 1 0,0 0 0,-1-1 0,1 1 0,-1 0 0,1 0 0,-1 0 0,0 0 0,1 0 0,-1 0 0,0 0 0,0 1 0,0-1 0,1 1 0,-1-1 0,0 1 0,0 0 0,0-1 0,0 1 0,0 0 0,0 0 0,-3 1 0,-9 0 0,-1 0 0,1 1 0,-29 8 0,38-8 0,-13 2 0,-10 3 0,-36 14 0,58-19 0,1 0 0,-1 1 0,1 0 0,0 0 0,-1 0 0,1 0 0,1 1 0,-1 0 0,0 0 0,1 0 0,0 1 0,-6 8 0,9-12 0,0 0 0,0 1 0,1-1 0,-1 1 0,0-1 0,1 1 0,-1 0 0,1-1 0,-1 1 0,1-1 0,0 1 0,0 0 0,0-1 0,0 1 0,0 0 0,0-1 0,0 1 0,1-1 0,-1 1 0,1 0 0,-1-1 0,1 3 0,1-2 0,0 0 0,-1 0 0,1 0 0,0 0 0,0 0 0,0 0 0,0 0 0,0 0 0,1-1 0,-1 1 0,0-1 0,4 2 0,8 2 0,0 0 0,0-1 0,29 5 0,-37-8 0,117 11 0,-92-11 0,-1 2 0,0 0 0,0 2 0,31 10 0,-58-14 0,0 0 0,0 0 0,0 0 0,-1 1 0,1-1 0,0 1 0,0 0 0,-1-1 0,1 1 0,-1 1 0,1-1 0,-1 0 0,0 0 0,0 1 0,0 0 0,0-1 0,-1 1 0,2 3 0,-2-4 0,-1 0 0,1 0 0,-1 0 0,0 1 0,0-1 0,1 0 0,-2 0 0,1 0 0,0 1 0,0-1 0,-1 0 0,1 0 0,-1 0 0,0 0 0,0 0 0,1 0 0,-2 0 0,1 0 0,0 0 0,0 0 0,0 0 0,-1-1 0,1 1 0,-1 0 0,1-1 0,-4 3 0,-4 3 0,0-1 0,0 0 0,-1 0 0,0 0 0,0-2 0,0 1 0,-1-1 0,1-1 0,-1 0 0,0 0 0,-19 1 0,-13 0 0,-73-3 0,94-1 0,14 0 0,0 0 0,-1-1 0,1 0 0,0 0 0,0 0 0,0-1 0,0-1 0,0 1 0,0-1 0,0-1 0,1 1 0,0-1 0,0-1 0,0 1 0,0-1 0,0 0 0,1-1 0,-10-11 0,1 2-1365,3 2-5461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24575,'0'0'0,"0"-1"0,0 1 0,-1-1 0,1 1 0,0 0 0,0-1 0,0 1 0,0 0 0,0-1 0,0 1 0,0-1 0,1 1 0,-1 0 0,0-1 0,0 1 0,0-1 0,0 1 0,0 0 0,1-1 0,-1 1 0,0 0 0,0-1 0,1 1 0,-1 0 0,0 0 0,0-1 0,1 1 0,-1 0 0,0 0 0,1-1 0,-1 1 0,0 0 0,1 0 0,-1 0 0,0 0 0,1-1 0,-1 1 0,1 0 0,-1 0 0,0 0 0,1 0 0,-1 0 0,0 0 0,1 0 0,-1 0 0,1 0 0,-1 0 0,0 0 0,1 0 0,-1 0 0,1 1 0,-1-1 0,0 0 0,1 0 0,-1 0 0,0 0 0,1 1 0,-1-1 0,0 0 0,1 0 0,-1 1 0,0-1 0,0 0 0,1 1 0,19 20 0,-7 8 0,-1 1 0,-1 1 0,8 41 0,4 8 0,41 151 0,-59-262 0,9-37 0,-8 46 0,1 1 0,1 1 0,0-1 0,2 1 0,12-19 0,-18 33 0,1 0 0,-1 0 0,1 1 0,0 0 0,0 0 0,1 0 0,-1 0 0,11-6 0,-12 9 0,0 0 0,0 1 0,0-1 0,1 1 0,-1 0 0,0 0 0,1 0 0,-1 0 0,0 1 0,1 0 0,-1 0 0,1 0 0,-1 0 0,1 1 0,5 1 0,-4 0 0,0 0 0,-1 1 0,1 0 0,0 0 0,-1 0 0,0 0 0,0 1 0,0 0 0,0 0 0,-1 0 0,0 1 0,1 0 0,-2 0 0,1 0 0,0 0 0,-1 0 0,0 1 0,0-1 0,-1 1 0,0 0 0,0 0 0,2 8 0,-1-2 0,0-1 0,-1 0 0,-1 1 0,0 0 0,0-1 0,-1 1 0,0 0 0,-1-1 0,-1 1 0,0-1 0,-4 15 0,5-23 4,-1 1-1,1-1 0,-1 0 1,1 0-1,-1 0 0,0 0 1,0 0-1,0 0 0,0 0 1,-1-1-1,1 1 0,-1-1 0,0 0 1,1 1-1,-1-1 0,0-1 1,0 1-1,0 0 0,-1-1 1,1 1-1,0-1 0,-1 0 1,1 0-1,0 0 0,-1-1 1,1 1-1,-1-1 0,1 0 1,-1 0-1,1 0 0,-1 0 1,1-1-1,-1 0 0,1 1 1,-5-3-1,0 1-102,1 0 0,-1-1 0,1 0 0,0 0 0,0-1 0,0 0 0,0 0 0,1-1 0,0 0 0,0 0 0,0 0 0,0-1 0,1 0 0,-9-12 0,3-4-6727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0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60 24575,'-4'-1'0,"1"0"0,0-1 0,0 0 0,0 1 0,0-1 0,1 0 0,-1-1 0,0 1 0,1 0 0,0-1 0,-4-4 0,-12-10 0,16 15 0,0 1 0,0-1 0,0 1 0,0 0 0,0 0 0,0 0 0,0 0 0,-1 0 0,1 0 0,0 1 0,-1-1 0,1 1 0,0-1 0,-1 1 0,1 0 0,-1 0 0,1 0 0,0 0 0,-1 1 0,1-1 0,0 1 0,-4 0 0,3 1 0,0 0 0,1 0 0,-1 0 0,1 0 0,0 0 0,-1 0 0,1 0 0,0 1 0,0-1 0,1 1 0,-1 0 0,1-1 0,-1 1 0,1 0 0,0 0 0,0 0 0,-1 4 0,-4 16 0,2-1 0,0 0 0,2 1 0,0 24 0,6 93 0,-3-125 0,1 10 0,1 0 0,1 0 0,1 0 0,2 0 0,16 42 0,-19-57 0,-1-1 0,2 0 0,-1-1 0,1 1 0,1-1 0,-1 0 0,2 0 0,-1-1 0,1 0 0,0 0 0,0 0 0,1-1 0,0 0 0,0-1 0,0 1 0,1-2 0,17 8 0,-18-10-151,0 0-1,0-1 0,0 0 0,0-1 1,0 0-1,0 0 0,0-1 1,14-2-1,19-6-6674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0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97 24575,'0'-7'0,"-1"1"0,0 0 0,0 0 0,-5-12 0,5 13 0,-1 1 0,1-1 0,0 0 0,0 0 0,0 1 0,1-1 0,0-7 0,0 12 0,0-1 0,0 1 0,0 0 0,0-1 0,0 1 0,0 0 0,0 0 0,0-1 0,0 1 0,0 0 0,0-1 0,0 1 0,0 0 0,0 0 0,0-1 0,0 1 0,0 0 0,1 0 0,-1-1 0,0 1 0,0 0 0,0 0 0,0-1 0,1 1 0,-1 0 0,0 0 0,0 0 0,0 0 0,1-1 0,-1 1 0,0 0 0,0 0 0,1 0 0,-1 0 0,0 0 0,1 0 0,-1 0 0,1-1 0,9 9 0,6 17 0,-1 5 0,-1 0 0,-2 1 0,-1 1 0,-1 0 0,-2 1 0,-1 0 0,-2 0 0,-1 0 0,0 45 0,-1-21-1365,2-38-5461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0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24575,'4'-5'0,"7"-9"0,4-8 0,5 0 0,4 4 0,-3 10 0,0 10 0,0 9 0,-3 12 0,0 6 0,1 7 0,-2 7 0,-5-1 0,-4 3 0,-8 1 0,-12-2 0,-5-8-8191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4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24575,'5'-40'0,"-5"39"0,0-1 0,1 1 0,-1-1 0,0 1 0,1 0 0,-1-1 0,0 1 0,1 0 0,0-1 0,-1 1 0,1 0 0,0 0 0,0-1 0,0 1 0,-1 0 0,1 0 0,0 0 0,0 0 0,1 0 0,-1 0 0,0 0 0,0 1 0,2-2 0,-2 2 0,0 1 0,0-1 0,1 1 0,-1-1 0,0 1 0,0 0 0,0-1 0,0 1 0,0 0 0,-1 0 0,1 0 0,0 0 0,0-1 0,0 1 0,-1 0 0,1 0 0,-1 1 0,1-1 0,0 2 0,13 28 0,-9-19 0,-1-1 0,1-1 0,1 0 0,-1 0 0,2-1 0,-1 0 0,9 9 0,-12-15 0,0-1 0,0 1 0,1-1 0,-1 1 0,1-1 0,-1 0 0,1-1 0,0 1 0,0 0 0,0-1 0,-1 0 0,2 0 0,-1 0 0,0-1 0,0 1 0,0-1 0,0 0 0,0 0 0,8-2 0,4-1 0,-1 0 0,1-1 0,-1-1 0,0-1 0,0 0 0,20-12 0,82-57 0,-85 53 0,290-216-1365,-256 182-5461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4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24575,'9'0'0,"0"0"0,-1 1 0,1 0 0,-1 1 0,0 0 0,1 0 0,11 5 0,-1 3 0,32 20 0,-47-28 0,1 1 0,-1-1 0,1-1 0,-1 1 0,1-1 0,0 1 0,-1-1 0,1-1 0,0 1 0,0-1 0,0 1 0,0-1 0,-1-1 0,1 1 0,0-1 0,0 0 0,0 0 0,8-3 0,5-3 0,-1-1 0,1-1 0,22-15 0,-35 21 0,214-148-697,-195 133 29,67-49-6158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0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2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24575,'309'-12'0,"-44"-1"0,287 12 0,-327 2 0,-36 12 119,-1 0-1603,-160-13-5342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3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 24575,'-30'0'0,"21"0"0,17 0 0,416-1 0,460 3 0,-795 2-1365,-21 2-5461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3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18 110 24575,'-1'0'0,"1"-1"0,-1 1 0,1 0 0,-1 0 0,1 0 0,-1 0 0,1 0 0,-1 0 0,1 0 0,-1 0 0,0 0 0,1 0 0,-1 0 0,1 0 0,-1 0 0,1 0 0,-1 1 0,1-1 0,-1 0 0,1 0 0,-1 1 0,1-1 0,0 0 0,-1 0 0,1 1 0,-1-1 0,1 1 0,0-1 0,-1 0 0,1 1 0,0-1 0,-1 1 0,1-1 0,0 1 0,0-1 0,-1 1 0,1-1 0,0 1 0,0 0 0,0 0 0,1 0 0,-1-1 0,1 1 0,0 0 0,0 0 0,-1 0 0,1-1 0,0 1 0,0-1 0,0 1 0,0 0 0,0-1 0,0 1 0,0-1 0,0 0 0,0 1 0,0-1 0,0 0 0,0 0 0,0 1 0,2-1 0,37 3 0,0-1 0,1-1 0,75-10 0,-42 2 0,827-73 0,-854 75-682,87-20-1,-99 14-6143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3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65 24575,'-74'-64'0,"128"89"0,-7 7 0,-1 3 0,-2 1 0,77 81 0,-17-15 0,-26-30 0,3-3 0,4-3 0,156 92 0,-194-134 0,42 24 0,-78-41 0,0 0 0,-1 1 0,0 0 0,0 1 0,12 14 0,-20-21 0,0 1 0,0 0 0,-1-1 0,1 1 0,0 0 0,-1 0 0,0 0 0,0 0 0,0 0 0,0 0 0,0 0 0,-1 0 0,1 0 0,-1 1 0,0-1 0,0 6 0,-1-4 0,-1 1 0,1-1 0,-1 0 0,1 0 0,-2 0 0,1 0 0,0 0 0,-1 0 0,-4 5 0,-7 7 0,0 0 0,-2-1 0,-32 26 0,43-37 0,-91 66 0,-3-3 0,-135 68 0,71-43 0,-27 25-1365,110-64-5461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69 24575,'-8'-7'0,"1"-1"0,-1 1 0,0 1 0,-1-1 0,0 1 0,0 1 0,0 0 0,-15-6 0,19 10 0,0-1 0,0 1 0,0 0 0,-1 0 0,1 1 0,0 0 0,0 0 0,-1 0 0,1 1 0,0-1 0,-1 1 0,1 1 0,0-1 0,0 1 0,0-1 0,0 1 0,0 1 0,-8 4 0,0 3 0,0 0 0,0 0 0,1 1 0,0 1 0,1 0 0,0 0 0,1 2 0,0-1 0,1 1 0,1 0 0,0 1 0,1 0 0,-8 22 0,5-6 0,1 0 0,2 1 0,1 0 0,1 0 0,-1 62 0,6-77 0,1 0 0,0 0 0,1 0 0,1-1 0,1 1 0,0-1 0,1 1 0,1-1 0,15 29 0,-17-37 0,1-1 0,0 0 0,0 0 0,1 0 0,0 0 0,1-1 0,-1 0 0,1 0 0,0-1 0,0 0 0,1 0 0,0-1 0,-1 0 0,1 0 0,1-1 0,-1 0 0,1 0 0,-1-1 0,1 0 0,14 1 0,-7-2 15,0-1 0,0-1 0,0 0 0,1-1 0,-2 0 0,1-2 0,27-9 0,-18 4-386,-1-2-1,0 0 1,42-28 0,-19 5-6455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24575,'1'0'0,"0"0"0,0 1 0,0-1 0,0 1 0,0-1 0,0 1 0,0-1 0,0 1 0,0 0 0,0-1 0,0 1 0,0 0 0,-1 0 0,1 0 0,0-1 0,-1 1 0,1 0 0,0 0 0,-1 0 0,1 2 0,12 25 0,-10-20 0,36 94 0,-27-66 0,2-1 0,1-1 0,1 0 0,25 36 0,-38-65 0,0-1 0,1 0 0,-1 0 0,1 0 0,0 0 0,0-1 0,1 0 0,-1 1 0,1-1 0,-1-1 0,1 1 0,0-1 0,0 0 0,0 0 0,9 2 0,-10-4 0,0 1 0,-1-1 0,1 0 0,0 0 0,0 0 0,0 0 0,-1-1 0,1 0 0,0 0 0,-1 0 0,1 0 0,0 0 0,-1-1 0,0 1 0,1-1 0,-1 0 0,0 0 0,0 0 0,0-1 0,0 1 0,0-1 0,4-5 0,0-1 0,-1-1 0,0 1 0,-1-1 0,0-1 0,0 1 0,-1 0 0,-1-1 0,0 0 0,0 0 0,-1 0 0,-1 0 0,1-1 0,-2 1 0,0 0 0,0-1 0,-1 1 0,0 0 0,-5-16 0,3 8 0,-2 1 0,-1-1 0,0 1 0,-1 0 0,-1 1 0,-1 0 0,0 0 0,-1 1 0,-1 0 0,-14-17 0,17 25-227,1 1-1,-1 0 1,-1 0-1,1 1 1,-14-8-1,-4 2-6598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3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80 24575,'-1'0'0,"0"0"0,0-1 0,-1 1 0,1-1 0,0 1 0,0-1 0,0 0 0,0 0 0,0 1 0,0-1 0,0 0 0,0 0 0,1 0 0,-1 0 0,0 0 0,0 0 0,1 0 0,-1 0 0,1 0 0,-1 0 0,1-1 0,-1 1 0,1 0 0,-1 0 0,1 0 0,0-1 0,0 1 0,0 0 0,0-2 0,-1-2 0,1 0 0,-1-1 0,1 1 0,0 0 0,2-9 0,-2 14 0,0-1 0,0 1 0,0 0 0,0-1 0,0 1 0,0-1 0,0 1 0,0-1 0,0 1 0,0 0 0,0-1 0,1 1 0,-1-1 0,0 1 0,0 0 0,0-1 0,1 1 0,-1 0 0,0-1 0,1 1 0,-1 0 0,0-1 0,1 1 0,-1 0 0,0 0 0,1-1 0,-1 1 0,0 0 0,1 0 0,-1 0 0,1-1 0,0 2 0,-1 0 0,1-1 0,0 1 0,-1-1 0,1 1 0,-1 0 0,0-1 0,1 1 0,-1 0 0,1 0 0,-1-1 0,0 1 0,0 0 0,1 0 0,-1 0 0,0-1 0,0 1 0,0 1 0,6 52 0,-1-1 0,-5 69 0,2 18 0,3-58-682,19 90-1,-9-105-6143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4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40 287 24575,'-30'0'0,"21"0"0,15 0 0,778-53-1224,-550 30 828,2087-157-4709,-559 150 7804,-1728 30-6864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4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24575,'-4'0'0,"2"5"0,7 0 0,6 5 0,6 1 0,5 2 0,7 4 0,3 3 0,5 3 0,0 1 0,-5 2 0,-9 0 0,-9 1 0,-5 0 0,-14 4 0,-11 1 0,-15 4 0,-3-4-8191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1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17 24575,'0'-1'0,"0"1"0,0-1 0,0 1 0,0-1 0,0 1 0,0-1 0,0 0 0,0 1 0,0-1 0,0 1 0,0-1 0,0 1 0,-1-1 0,1 1 0,0-1 0,0 0 0,-1 1 0,1-1 0,0 1 0,-1 0 0,1-1 0,0 1 0,-1-1 0,1 1 0,-1 0 0,1-1 0,-1 1 0,1 0 0,-1-1 0,1 1 0,-1 0 0,1 0 0,-1-1 0,1 1 0,-1 0 0,1 0 0,-1 0 0,1 0 0,-1 0 0,0 0 0,1 0 0,-1 0 0,1 0 0,-1 0 0,1 0 0,-1 0 0,0 0 0,1 0 0,-1 1 0,1-1 0,-1 0 0,1 0 0,-1 1 0,1-1 0,-1 1 0,-2 0 0,-1 1 0,1 0 0,0 0 0,0 0 0,0 0 0,0 0 0,-3 4 0,-10 16 0,1 1 0,-22 43 0,-3 6 0,-99 147 0,95-159-1365,23-36-5461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3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1566 108 24575,'-9'-8'0,"2"-1"0,0 1 0,-1 0 0,-1 1 0,1-1 0,-1 2 0,0-1 0,-1 1 0,1 1 0,-12-5 0,6 4 0,0 1 0,0 1 0,0 1 0,-1 0 0,1 1 0,-1 0 0,1 2 0,-1 0 0,0 0 0,1 1 0,-23 5 0,26-3 0,0 1 0,0 0 0,0 0 0,0 1 0,1 1 0,0 0 0,0 0 0,0 1 0,1 1 0,0-1 0,1 2 0,0-1 0,0 1 0,-12 17 0,6-3 0,1 0 0,1 2 0,1-1 0,1 2 0,2-1 0,0 1 0,-9 54 0,-12 194 0,21 423 0,12-429 0,34 257 0,-1-61 0,-37-393 0,-2 0 0,-4 0 0,-3-1 0,-31 114 0,14-95 0,-3-2 0,-5-2 0,-50 92 0,45-107 0,-3-1 0,-3-3 0,-66 75 0,68-92 0,-3-2 0,-1-3 0,-3-1 0,-77 50 0,126-92 0,-87 50 0,82-48 0,0 1 0,-1-1 0,1-1 0,-1 1 0,1-1 0,-1-1 0,0 0 0,0 0 0,0 0 0,-12-1 0,19 0 0,0 0 0,0 0 0,-1 0 0,1 0 0,0 0 0,-1 0 0,1-1 0,0 1 0,0 0 0,0-1 0,-1 1 0,1-1 0,0 1 0,0-1 0,0 0 0,0 1 0,0-1 0,0 0 0,0 0 0,0 0 0,0 0 0,0 0 0,1 0 0,-1 0 0,0 0 0,1 0 0,-1 0 0,0 0 0,1 0 0,0-1 0,-1 1 0,1 0 0,0 0 0,-1-1 0,1 1 0,0 0 0,0 0 0,0-1 0,0 1 0,0 0 0,0 0 0,1-3 0,0 0 0,1 0 0,-1 1 0,1-1 0,0 1 0,0-1 0,0 1 0,1 0 0,-1-1 0,1 1 0,-1 1 0,1-1 0,6-4 0,1 0 0,1 1 0,0 1 0,0 0 0,0 0 0,1 1 0,0 0 0,0 1 0,0 1 0,0 0 0,0 0 0,1 1 0,-1 1 0,0 0 0,15 2 0,1 1 0,0 2 0,-1 1 0,0 1 0,0 1 0,31 14 0,-27-9 0,-1 1 0,-1 1 0,0 2 0,-1 1 0,-1 1 0,-1 1 0,-1 2 0,0 0 0,-2 2 0,30 38 0,-31-31 0,-1 2 0,-2 0 0,-1 1 0,-1 1 0,-2 1 0,-2 0 0,-1 1 0,-2 0 0,-1 1 0,-2 0 0,-2 0 0,-1 0 0,-4 75 0,-9 77 0,-5 119 0,15-213 0,15 119 0,14-11 0,12 103 0,-34-222 0,-6 140 0,-51 175 0,7-75 0,36-249 0,3-1 0,10 101 0,1-96 0,4 0 0,37 126 0,-38-170 0,1-1 0,3-1 0,0 0 0,2-1 0,2 0 0,1-2 0,48 58 0,-57-77 14,1 0-1,1-1 0,0 0 0,0-1 1,1 0-1,0-1 0,1-1 1,28 12-1,-32-16-119,0 0 0,0-1 0,0-1 0,0 0 0,1 0 0,-1-1-1,1-1 1,-1 0 0,1 0 0,-1-1 0,0-1 0,1 0 0,18-5 0,10-8-6720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3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1699 315 24575,'5'21'0,"-4"-20"0,0 0 0,-1 0 0,1 0 0,-1 0 0,1 0 0,-1 0 0,0 1 0,1-1 0,-1 0 0,0 0 0,0 1 0,0-1 0,0 0 0,0 0 0,0 0 0,0 1 0,0-1 0,-1 0 0,1 0 0,0 0 0,-1 1 0,1-1 0,-1 0 0,1 0 0,-1 0 0,1 0 0,-1 0 0,0 0 0,-1 2 0,-6 4 0,-1-1 0,1 1 0,-1-2 0,0 1 0,-1-1 0,0 0 0,1-1 0,-1 0 0,-18 4 0,3 0 0,-64 19 0,0-5 0,-2-3 0,-1-4 0,-123 4 0,144-17 0,-1-3 0,0-3 0,-116-21 0,134 13 0,-1-2 0,2-2 0,0-3 0,1-2 0,-59-32 0,92 42 0,1 0 0,0-2 0,1 1 0,0-2 0,1-1 0,1 0 0,0-1 0,-13-18 0,22 26 0,1 0 0,0 0 0,0-1 0,1 1 0,0-1 0,1 0 0,0 0 0,0 0 0,1-1 0,0 1 0,1-1 0,0 1 0,0-1 0,1 1 0,0-1 0,1 1 0,0-1 0,0 1 0,1-1 0,4-12 0,-5 20-87,7-17 305,-8 19-266,0-1 0,0 1-1,0-1 1,0 1 0,1-1 0,-1 1-1,0-1 1,0 1 0,1-1 0,-1 1-1,0 0 1,1-1 0,-1 1 0,0-1-1,1 1 1,-1 0 0,1-1-1,-1 1 1,0 0 0,1 0 0,-1-1-1,1 1 1,-1 0 0,1 0 0,-1 0-1,1-1 1,-1 1 0,1 0 0,-1 0-1,2 0 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3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569 495 24575,'0'-6'0,"1"-1"0,1 1 0,-1-1 0,1 1 0,3-8 0,4-15 0,-1-1 0,-2-1 0,-1 0 0,-2 0 0,-1-57 0,-2 79 0,-1 0 0,-1-1 0,1 1 0,-1 0 0,-1 0 0,0 0 0,0 1 0,0-1 0,-1 1 0,-1 0 0,0 0 0,0 0 0,0 0 0,-1 1 0,0 0 0,0 0 0,-1 1 0,1-1 0,-2 2 0,1-1 0,-9-4 0,7 5 0,0 0 0,-1 1 0,1 0 0,-1 1 0,0 0 0,0 0 0,0 1 0,-1 1 0,1 0 0,-14 0 0,8 1 0,0 2 0,1-1 0,-1 2 0,0 0 0,1 1 0,-20 8 0,16-4 0,0 0 0,1 1 0,0 1 0,1 1 0,0 0 0,1 1 0,0 1 0,1 1 0,0 0 0,-22 30 0,30-35 0,1 0 0,1 0 0,-1 1 0,2 0 0,-1 0 0,1 0 0,1 1 0,0-1 0,1 1 0,0 0 0,0 0 0,1 0 0,0 0 0,1 0 0,1 0 0,2 17 0,0-14 0,1 0 0,0-1 0,1 1 0,0-1 0,1 0 0,1-1 0,0 1 0,1-1 0,0-1 0,1 0 0,0 0 0,15 14 0,4 0 0,0-2 0,60 37 0,73 28 0,-50-28 0,-82-44 0,0 0 0,48 34 0,-70-45 0,0 0 0,-1 1 0,0 0 0,0 0 0,0 1 0,-1-1 0,0 1 0,0 0 0,-1 1 0,0-1 0,0 1 0,3 9 0,-6-14 0,0 0 0,-1 0 0,1 1 0,-1-1 0,1 0 0,-1 1 0,0-1 0,0 0 0,-1 1 0,1-1 0,-1 0 0,0 1 0,1-1 0,-2 0 0,1 0 0,-3 6 0,2-5 0,-2 1 0,1-1 0,0 0 0,-1 0 0,0 0 0,0 0 0,0-1 0,0 1 0,-8 3 0,-2 1 0,-1 0 0,0-2 0,0 0 0,-1 0 0,-30 5 0,7-4 0,0-1 0,-1-2 0,1-2 0,-1-2 0,0-2 0,1-1 0,-78-16 0,110 17 0,-1 0 0,1-1 0,0 0 0,0 0 0,0-1 0,1 1 0,-1-1 0,1-1 0,0 1 0,0-1 0,1 0 0,-1-1 0,-5-6 0,8 8 0,1 0 0,-1 0 0,1 0 0,0 0 0,1 0 0,-1 0 0,1-1 0,-1 1 0,1-1 0,1 1 0,-1-1 0,0 1 0,1-1 0,0 1 0,0-1 0,1 1 0,-1-1 0,1 1 0,0-1 0,0 1 0,0 0 0,1-1 0,2-4 0,16-25-1365,4 6-5461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3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24575,'0'14'0,"-1"0"0,2 0 0,0 1 0,1-1 0,0 0 0,1 0 0,1-1 0,0 1 0,7 14 0,-10-25 0,7 15 0,1 0 0,1 0 0,23 31 0,-29-45 0,-1 0 0,1 0 0,0 0 0,0-1 0,0 1 0,1-1 0,-1 0 0,1 0 0,-1-1 0,1 1 0,0-1 0,0 0 0,0-1 0,0 1 0,1-1 0,-1 0 0,0 0 0,1 0 0,9-1 0,-8 0 0,0-1 0,0 0 0,0 0 0,-1 0 0,1-1 0,0 0 0,0-1 0,-1 1 0,1-1 0,-1 0 0,0-1 0,0 0 0,0 0 0,-1 0 0,9-8 0,-8 5 0,0 0 0,-1 0 0,1-1 0,-1 1 0,-1-1 0,0-1 0,0 1 0,0-1 0,-1 1 0,4-19 0,-4 16 0,-1-1 0,-1-1 0,0 1 0,-1 0 0,0 0 0,0 0 0,-1 0 0,-1 0 0,0 0 0,-1 0 0,0 0 0,-1 1 0,0-1 0,-1 1 0,0 0 0,-1 0 0,0 1 0,-10-13 0,11 18-113,2 1-12,0 0 0,0 0-1,-1 1 1,1-1 0,-1 1 0,0 0 0,0 0-1,0 0 1,-5-2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3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27 222 24575,'-1'-12'0,"0"1"0,-1 0 0,-5-18 0,-2-16 0,2-69 0,24 178 0,30 414 0,-37-331 0,-8-119 0,0-14 0,-1 1 0,-2 27 0,1-42 0,0 0 0,0 0 0,0 0 0,0 0 0,0 0 0,-1-1 0,1 1 0,0 0 0,0 0 0,0 0 0,0 0 0,0 0 0,-1 0 0,1 0 0,0 0 0,0 0 0,0 0 0,-1 0 0,1 0 0,0 0 0,0 0 0,0 0 0,-1 0 0,1 0 0,0 0 0,0 0 0,0 0 0,0 0 0,-1 0 0,1 0 0,0 0 0,0 0 0,0 0 0,0 0 0,-1 1 0,1-1 0,0 0 0,0 0 0,0 0 0,0 0 0,0 0 0,0 0 0,-1 1 0,1-1 0,0 0 0,0 0 0,0 0 0,0 0 0,0 1 0,0-1 0,0 0 0,0 0 0,0 1 0,-7-19 0,4 6 0,2 0 0,0 0 0,0 0 0,1 0 0,0 0 0,1 0 0,1 0 0,-1 0 0,2 0 0,0 0 0,1 0 0,0 1 0,0 0 0,1-1 0,1 2 0,0-1 0,0 1 0,1 0 0,0 0 0,11-11 0,-12 15 0,0 0 0,0 0 0,1 1 0,-1-1 0,1 1 0,0 1 0,1-1 0,-1 1 0,1 1 0,0-1 0,0 1 0,0 1 0,1-1 0,-1 1 0,0 1 0,1 0 0,-1 0 0,1 1 0,0-1 0,-1 2 0,1-1 0,-1 2 0,1-1 0,-1 1 0,0 0 0,0 0 0,1 1 0,-1 1 0,8 4 0,-9-5 0,-1 1 0,0 0 0,-1 0 0,1 0 0,-1 1 0,0 0 0,0 0 0,0 0 0,-1 0 0,0 1 0,0 0 0,0 0 0,0 0 0,-1 0 0,3 8 0,-5-9 0,0-1 0,0 0 0,0 1 0,0-1 0,-1 0 0,0 1 0,0-1 0,0 1 0,0-1 0,-1 1 0,1-1 0,-1 0 0,0 1 0,-1-1 0,1 0 0,-1 0 0,1 0 0,-1 0 0,-1 0 0,1 0 0,0-1 0,-1 1 0,0-1 0,0 1 0,-4 2 0,0 1-57,-1-1 0,0 0 1,0 0-1,0-1 0,-1 0 0,0-1 0,0 0 0,0 0 0,-1-1 0,1 0 0,-1-1 1,1 0-1,-1 0 0,0-1 0,0 0 0,0-1 0,0 0 0,0-1 0,0 0 1,0 0-1,1-1 0,-1 0 0,-13-6 0,1-3-6769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3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314 160 24575,'1'0'0,"1"0"0,0 0 0,-1 0 0,1-1 0,-1 1 0,1-1 0,-1 1 0,1-1 0,-1 0 0,1 1 0,-1-1 0,0 0 0,1 0 0,-1 0 0,0 0 0,0 0 0,1 0 0,-1-1 0,0 1 0,0 0 0,0-1 0,-1 1 0,1 0 0,0-1 0,0 1 0,0-3 0,0 1 0,0 0 0,0 1 0,-1-1 0,1 0 0,-1 0 0,0 1 0,1-1 0,-1 0 0,0 0 0,-1 0 0,1 0 0,-1 1 0,1-1 0,-2-3 0,-1 0 0,-1 0 0,1 1 0,-1-1 0,0 1 0,-1 0 0,1 0 0,-1 1 0,0-1 0,0 1 0,0 0 0,-1 0 0,0 1 0,1 0 0,-1 0 0,0 0 0,-1 1 0,-11-4 0,9 4 0,1 0 0,-1 0 0,1 0 0,-1 1 0,0 1 0,0-1 0,1 2 0,-1-1 0,0 1 0,0 0 0,1 1 0,-1 0 0,-9 4 0,16-6 0,0 1 0,1-1 0,-1 1 0,1 0 0,-1-1 0,1 1 0,-1 0 0,1 0 0,0 0 0,-1 0 0,1 0 0,0 1 0,0-1 0,0 0 0,0 0 0,0 1 0,0-1 0,0 1 0,0-1 0,1 1 0,-1-1 0,0 1 0,1-1 0,-1 1 0,1-1 0,0 1 0,-1 0 0,1-1 0,0 1 0,0 0 0,0-1 0,0 1 0,1 0 0,-1-1 0,0 1 0,1 0 0,-1-1 0,1 1 0,-1-1 0,1 1 0,0-1 0,0 1 0,0-1 0,-1 1 0,3 1 0,5 7 0,-1-1 0,1-1 0,0 1 0,1-1 0,11 8 0,97 61 0,-82-57 0,-1 2 0,35 30 0,-67-51 0,0 1 0,0 0 0,-1-1 0,1 1 0,0 0 0,-1 0 0,0 0 0,1 0 0,-1 0 0,0 0 0,0 0 0,0 0 0,0 1 0,0-1 0,-1 0 0,1 1 0,0-1 0,-1 3 0,0-3 0,0 1 0,-1-1 0,1 0 0,-1 0 0,0 0 0,1 0 0,-1 0 0,0 0 0,0 0 0,0 0 0,0 0 0,-1-1 0,1 1 0,-1 0 0,1-1 0,-3 3 0,-3 2 0,0-1 0,-1 0 0,0 0 0,0-1 0,-1 0 0,1 0 0,-1-1 0,-10 3 0,-17 2 0,0-1 0,0-2 0,-1-2 0,1-1 0,-44-3 0,75 0-136,0 1-1,0 0 1,0-1-1,0 0 1,0-1-1,0 1 1,0-1-1,0 0 0,-8-4 1,-2-6-6690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24575,'29'-10'0,"-4"0"0,-21 9 0,0 1 0,0-1 0,0 1 0,1 0 0,-1 1 0,0-1 0,0 0 0,0 1 0,0 0 0,0 0 0,0 1 0,-1-1 0,1 1 0,6 3 0,-4-1 0,0 0 0,0 1 0,0 0 0,0 0 0,-1 0 0,0 1 0,7 10 0,-3-2 0,-1 0 0,0 1 0,-1-1 0,-1 2 0,0-1 0,6 30 0,-4-17 0,-6-20 0,1 0 0,-1-1 0,-1 1 0,0 0 0,1 12 0,-20-45 0,12 9 0,2-1 0,0 0 0,0 0 0,2 0 0,0-1 0,1 1 0,1 0 0,1-1 0,0 1 0,1 0 0,1 0 0,0 0 0,2 0 0,0 0 0,0 1 0,14-27 0,-2 19-1365,-1 6-5461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4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24575,'4'0'0,"2"4"0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4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154 536 24575,'-12'-1'0,"-1"-1"0,1 0 0,0-1 0,0 0 0,1-1 0,-1 0 0,1-1 0,0-1 0,-11-6 0,20 12 0,1-1 0,-1 0 0,1 0 0,-1 0 0,1 0 0,-1 0 0,1 0 0,0 0 0,-1 0 0,1-1 0,0 1 0,0 0 0,0-1 0,0 1 0,0-1 0,0 1 0,1-1 0,-1 1 0,0-1 0,1 0 0,-1 1 0,1-1 0,-1-2 0,2 2 0,-1 0 0,1 0 0,0 1 0,0-1 0,-1 0 0,1 1 0,0-1 0,0 1 0,1-1 0,-1 1 0,0-1 0,0 1 0,1 0 0,-1-1 0,1 1 0,-1 0 0,4-1 0,9-6 0,0 1 0,1 1 0,28-9 0,261-54 8,8 26-580,-241 34 236,1730-216-2294,-1556 188 1741,-185 24-2883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5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68 24575,'-52'-6'0,"35"3"0,35 4 0,451 6 0,-388-8 0,0-4 0,116-22 0,-193 26-114,0 0 1,0 0-1,1 0 0,-1 0 0,0-1 1,0 0-1,0 1 0,-1-2 0,1 1 1,0 0-1,4-4 0,-3-4-6712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5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24575,'1'18'0,"1"0"0,2 0 0,-1 0 0,8 18 0,3 20 0,-6-4 0,-2 0 0,-2 1 0,-3-1 0,-2 1 0,-2-1 0,-3 0 0,-2 0 0,-18 64 0,16-85-1365,1-6-5461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5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79 24575,'0'-3'0,"0"0"0,0 0 0,-1 0 0,1 0 0,-1 1 0,0-1 0,1 0 0,-1 0 0,0 1 0,-1-1 0,1 1 0,0-1 0,-1 1 0,1-1 0,-1 1 0,0 0 0,0 0 0,-3-3 0,2 2 0,-1 0 0,0 1 0,-1-1 0,1 1 0,0 0 0,-1 0 0,1 1 0,-1-1 0,0 1 0,-5-1 0,-1 0 0,0 1 0,0 1 0,0 0 0,0 0 0,1 1 0,-1 1 0,0-1 0,0 2 0,-12 4 0,8-1 0,1 1 0,0 0 0,0 1 0,1 1 0,0 0 0,1 1 0,0 0 0,0 1 0,1 0 0,0 1 0,1 0 0,1 0 0,0 1 0,-13 25 0,18-30 0,0 1 0,1-1 0,0 1 0,0 0 0,0 0 0,2 0 0,-1 0 0,1 0 0,0 0 0,1 1 0,0-1 0,0 0 0,1 0 0,1 1 0,-1-1 0,1 0 0,1 0 0,0-1 0,0 1 0,1 0 0,0-1 0,0 0 0,1 0 0,0 0 0,0-1 0,8 9 0,-3-6 0,1 0 0,1 0 0,-1-1 0,2 0 0,-1-1 0,1-1 0,0 0 0,1 0 0,0-1 0,0-1 0,17 4 0,-5-3 0,0-1 0,1-1 0,0-1 0,0-1 0,35-3 0,-57 1-136,0 0-1,0-1 1,0 0-1,0 0 1,0 0-1,0 0 1,0-1-1,0 0 0,7-4 1,4-6-6690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5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99 24575,'2'0'0,"-1"-1"0,1 1 0,-1-1 0,1 1 0,-1-1 0,1 0 0,-1 0 0,0 0 0,1 1 0,-1-1 0,0 0 0,2-3 0,1-2 0,-14 6 0,1 5 0,0-1 0,0 1 0,1 1 0,0 0 0,-1 0 0,2 1 0,-1-1 0,1 2 0,0-1 0,-11 17 0,4-4 0,1 1 0,1 0 0,-14 35 0,16-33 0,2 1 0,0 1 0,1-1 0,1 1 0,2 1 0,-3 37 0,7-54 0,0-1 0,1 1 0,0-1 0,0 1 0,0-1 0,1 1 0,1-1 0,-1 0 0,1 0 0,1 0 0,-1 0 0,1 0 0,1-1 0,0 0 0,0 0 0,0 0 0,0 0 0,1-1 0,0 0 0,1 0 0,0-1 0,13 9 0,-7-6 0,0-2 0,0 0 0,1 0 0,-1-2 0,1 1 0,0-2 0,0 0 0,1 0 0,-1-2 0,1 1 0,14-2 0,-9-1 0,0-1 0,0-1 0,0 0 0,0-2 0,-1 0 0,0-2 0,31-13 0,-31 11 0,0-2 0,-1 0 0,0-1 0,0-1 0,-1-1 0,-1 0 0,16-18 0,-22 20 0,0 0 0,0-1 0,-1-1 0,-1 0 0,0 0 0,-1 0 0,0-1 0,-1 0 0,6-27 0,-9 31 0,-1 0 0,-1 0 0,0 0 0,-1-1 0,0 1 0,0 0 0,-2 0 0,1-1 0,-1 1 0,-1 0 0,0 0 0,0 1 0,-1-1 0,-1 1 0,0-1 0,0 1 0,-10-14 0,4 10 0,0 1 0,-1 0 0,0 1 0,-1 0 0,-1 1 0,0 1 0,0 0 0,-1 1 0,0 0 0,-30-12 0,-40-8-1365,5 9-5461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27 24575,'0'-5'0,"-4"0"0,-7-5 0,-4 4 0,-6 7 0,2 8 0,-1 12 0,-5 6 0,-4 7 0,-5 7 0,-5 5 0,3-5-8191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85 24575,'-1'-20'0,"0"18"0,1-1 0,0 0 0,0 0 0,0 0 0,0 0 0,0 0 0,0 0 0,1 0 0,1-3 0,-1 4 0,0 1 0,0-1 0,0 1 0,0-1 0,1 1 0,-1 0 0,0 0 0,1 0 0,-1 0 0,1 0 0,-1 0 0,1 0 0,0 0 0,-1 0 0,1 1 0,0-1 0,-1 1 0,1-1 0,4 1 0,35-6 0,1 2 0,0 1 0,62 5 0,-28 0 0,408 1-1365,-466-3-5461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 24575,'-20'-1'0,"11"1"0,0-1 0,-1 2 0,1-1 0,0 1 0,-13 3 0,21-4 0,-1 1 0,0-1 0,1 1 0,-1 0 0,0-1 0,1 1 0,-1 0 0,1 0 0,-1 0 0,1 0 0,0 1 0,-1-1 0,1 0 0,0 0 0,0 1 0,0-1 0,0 1 0,0-1 0,0 1 0,0-1 0,1 1 0,-1 0 0,0-1 0,1 1 0,0 0 0,-1-1 0,1 1 0,0 0 0,0 0 0,0 0 0,0-1 0,0 1 0,0 0 0,1 1 0,2 12 0,0-1 0,1-1 0,1 1 0,1-1 0,11 23 0,-8-19 0,0 2 0,7 23 0,-11-21 0,0 1 0,-1-1 0,-1 1 0,-1-1 0,-1 1 0,-3 39 0,0-46 0,-1 0 0,0 0 0,-1-1 0,-1 1 0,0-1 0,0 0 0,-2 0 0,0-1 0,0 0 0,-15 19 0,0-3-1365,4-6-5461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53 203 24575,'-4'0'0,"-2"4"0,1 6 0,0 6 0,-2 4 0,-1 3 0,1 3 0,2 1 0,2 0 0,1 0 0,1 0 0,1-1 0,0 1 0,1-6-8191</inkml:trace>
  <inkml:trace contextRef="#ctx0" brushRef="#br0" timeOffset="1">183 47 24575,'0'-4'0,"0"-7"0,0-5 0,0 0-8191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24 24575,'0'0'0,"0"0"0,0 0 0,1 0 0,-1 1 0,0-1 0,0 0 0,1 0 0,-1 0 0,0 0 0,0 0 0,1 0 0,-1 0 0,0 0 0,1 0 0,-1 0 0,0 0 0,0 0 0,1 0 0,-1 0 0,0 0 0,0 0 0,1-1 0,-1 1 0,0 0 0,0 0 0,1 0 0,-1 0 0,0 0 0,0-1 0,1 1 0,-1 0 0,0 0 0,0 0 0,0-1 0,0 1 0,1 0 0,-1 0 0,0-1 0,0 1 0,0 0 0,0 0 0,0-1 0,0 1 0,0 0 0,0 0 0,0-1 0,0 1 0,0 0 0,0-1 0,0 1 0,0 0 0,0 0 0,0-1 0,0 1 0,0 0 0,0 0 0,0-1 0,0 1 0,0 0 0,0 0 0,0-1 0,-1 1 0,0-1 0,0-1 0,0 1 0,0 0 0,0 1 0,0-1 0,0 0 0,0 0 0,0 0 0,0 1 0,0-1 0,-1 0 0,-1 0 0,-3 0 0,0 0 0,0 1 0,0 0 0,0 0 0,0 0 0,0 1 0,0-1 0,0 2 0,0-1 0,1 1 0,-7 2 0,7-3 0,1 1 0,0 0 0,0 0 0,0 0 0,0 0 0,0 1 0,0 0 0,0-1 0,1 1 0,-1 1 0,1-1 0,0 0 0,0 1 0,-4 6 0,6-7 0,1-1 0,-1 0 0,1 0 0,0 1 0,0-1 0,0 0 0,0 0 0,0 1 0,0-1 0,1 0 0,-1 0 0,1 1 0,-1-1 0,1 0 0,0 0 0,0 0 0,0 0 0,0 0 0,0 0 0,1 0 0,-1 0 0,0-1 0,1 1 0,-1 0 0,3 1 0,5 6 0,1 0 0,19 14 0,3-2 0,47 22 0,4 3 0,-81-46 0,0 1 0,0 0 0,-1 0 0,1 0 0,-1 0 0,1 1 0,-1-1 0,1 0 0,-1 1 0,0-1 0,1 1 0,-1-1 0,0 1 0,0-1 0,0 1 0,0 0 0,0 0 0,-1-1 0,1 1 0,0 0 0,-1 0 0,1 3 0,-2-3 0,1 0 0,-1 0 0,1 0 0,-1 0 0,0 0 0,0 0 0,0-1 0,0 1 0,0 0 0,0-1 0,0 1 0,-1-1 0,1 1 0,-1-1 0,1 1 0,-1-1 0,-2 2 0,-8 4 0,-1 0 0,1-1 0,-1 0 0,-25 7 0,31-11-227,0 0-1,0 0 1,0-1-1,0 0 1,-14-1-1,-2-2-6598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74 24575,'26'-9'0,"2"-2"0,-24 11 0,0 0 0,0 1 0,0-1 0,0 0 0,0 1 0,-1 0 0,1 0 0,0 0 0,0 0 0,-1 1 0,1 0 0,-1-1 0,1 1 0,-1 1 0,0-1 0,0 0 0,0 1 0,0-1 0,0 1 0,-1 0 0,1 0 0,-1 0 0,0 0 0,1 1 0,-1-1 0,-1 0 0,1 1 0,-1 0 0,1-1 0,-1 1 0,0 0 0,0 0 0,-1-1 0,1 1 0,-1 0 0,0 0 0,0 0 0,0 0 0,0 0 0,-1 0 0,1-1 0,-1 1 0,-2 5 0,0 0 0,-1 0 0,0 0 0,-1-1 0,0 1 0,0-1 0,-1 0 0,0-1 0,-8 8 0,11-11 0,-1 0 0,1-1 0,-1 0 0,0 1 0,-1-2 0,1 1 0,0 0 0,-1-1 0,0 0 0,1 0 0,-1 0 0,0 0 0,0-1 0,0 0 0,0 0 0,-10 0 0,14-1 0,1 1 0,-1-1 0,0 0 0,0 0 0,1 0 0,-1 0 0,0 0 0,0 0 0,1 0 0,-1 0 0,0-1 0,1 1 0,-1 0 0,0 0 0,1 0 0,-1-1 0,0 1 0,1 0 0,-1-1 0,0 1 0,1-1 0,-1 1 0,1-1 0,-1 1 0,1-1 0,-1 1 0,1-1 0,-1 1 0,1-1 0,0 0 0,-1 1 0,1-1 0,0 0 0,-1 1 0,1-1 0,0 0 0,0 1 0,0-1 0,0 0 0,0 0 0,-1 1 0,1-1 0,0 0 0,1 1 0,-1-1 0,0 0 0,0 0 0,0 1 0,0-1 0,1 0 0,-1 1 0,0-1 0,0 0 0,1 0 0,3-6 0,0 0 0,0 1 0,0 0 0,7-7 0,-6 6 0,20-24 0,1 1 0,2 1 0,0 2 0,2 1 0,44-30 0,-69 52 0,0 1 0,1 0 0,-1 0 0,0 1 0,1-1 0,0 1 0,0 1 0,-1-1 0,12-1 0,-16 3 0,1 0 0,0 0 0,0 1 0,0-1 0,-1 0 0,1 1 0,0-1 0,0 1 0,-1 0 0,1-1 0,0 1 0,-1 0 0,1 0 0,-1 0 0,1 0 0,-1 0 0,0 0 0,1 1 0,-1-1 0,0 0 0,0 1 0,0-1 0,0 1 0,0-1 0,0 1 0,0 0 0,0-1 0,-1 1 0,1 0 0,-1-1 0,1 1 0,-1 0 0,0 0 0,1 0 0,-1 2 0,1 7 0,-1 0 0,0 0 0,0 0 0,-1-1 0,-1 1 0,0 0 0,0 0 0,-1-1 0,-6 16 0,3-12 0,0 0 0,-1-1 0,0 1 0,-1-2 0,0 1 0,-14 14 0,33-39 0,24-27 0,2 1 0,82-65 0,-116 100 0,1 1 0,-1 0 0,1-1 0,0 2 0,0-1 0,-1 0 0,1 1 0,0 0 0,0 0 0,0 0 0,1 0 0,5 0 0,-9 1 0,0 0 0,1 1 0,-1-1 0,0 0 0,0 1 0,0-1 0,0 0 0,1 1 0,-1 0 0,0-1 0,0 1 0,0-1 0,0 1 0,0 0 0,0 0 0,-1 0 0,3 1 0,-2 1 0,0-1 0,0 0 0,1 0 0,-2 1 0,1-1 0,0 1 0,0-1 0,-1 1 0,1-1 0,-1 1 0,0 3 0,0 17-151,-2-1-1,0 1 0,-2-1 0,-1 0 1,0 0-1,-1 0 0,-2-1 1,-13 27-1,11-29-6674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3 123 24575,'66'1'0,"74"-3"0,-137 2 0,-1 0 0,1 0 0,0-1 0,-1 1 0,0-1 0,1 1 0,-1-1 0,1 0 0,-1 0 0,0 0 0,0-1 0,0 1 0,1-1 0,2-2 0,-4 3 0,0 0 0,0 0 0,-1 0 0,1-1 0,0 1 0,0-1 0,-1 1 0,1 0 0,-1-1 0,1 1 0,-1-1 0,0 1 0,1-1 0,-1 1 0,0-1 0,0 1 0,0-1 0,0-1 0,-1-1 0,0 0 0,0 0 0,0 1 0,-1-1 0,1 1 0,-1-1 0,0 1 0,0-1 0,0 1 0,0 0 0,-1 0 0,1 0 0,-1 0 0,0 1 0,0-1 0,0 1 0,-5-4 0,4 4 0,0-1 0,-1 1 0,1 0 0,-1 1 0,1-1 0,-1 1 0,1-1 0,-1 1 0,0 1 0,0-1 0,0 1 0,1 0 0,-1 0 0,0 0 0,0 0 0,0 1 0,1 0 0,-1 0 0,0 0 0,1 1 0,-1 0 0,1 0 0,0 0 0,-1 0 0,1 0 0,0 1 0,-7 6 0,3-3 0,2 1 0,-1 0 0,0 0 0,1 0 0,1 1 0,-1 0 0,1 0 0,1 1 0,-1-1 0,1 1 0,1 0 0,0 0 0,-3 11 0,4-10 0,0-1 0,1 1 0,0 0 0,1-1 0,0 1 0,1 0 0,-1-1 0,2 1 0,0-1 0,3 12 0,-3-14 0,1-1 0,0 0 0,0-1 0,0 1 0,1-1 0,-1 1 0,1-1 0,1 0 0,-1 0 0,1-1 0,0 1 0,0-1 0,0 0 0,0 0 0,1-1 0,6 4 0,1-2-273,0 0 0,0 0 0,1-1 0,24 4 0,6-2-6553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24575,'5'-43'0,"-5"42"0,1 1 0,-1-1 0,0 0 0,0 0 0,1 1 0,-1-1 0,0 0 0,1 0 0,-1 1 0,1-1 0,-1 0 0,1 1 0,-1-1 0,1 1 0,-1-1 0,1 0 0,-1 1 0,2-1 0,-1 1 0,0 0 0,0 0 0,-1 0 0,1 0 0,0 1 0,0-1 0,-1 0 0,1 1 0,0-1 0,-1 0 0,1 1 0,0-1 0,-1 1 0,1-1 0,-1 1 0,1-1 0,-1 1 0,1-1 0,-1 1 0,1 0 0,-1-1 0,1 1 0,-1 0 0,0-1 0,1 2 0,4 8 0,0 1 0,0-1 0,-1 1 0,-1 0 0,0 0 0,2 12 0,7 70 0,-11-86 0,3 54 0,7 50 0,-9-98 0,1 1 0,0-1 0,1 0 0,1-1 0,0 1 0,8 13 0,-12-24 0,0 0 0,0 0 0,0 0 0,1 0 0,-1 0 0,1 0 0,-1-1 0,1 1 0,0 0 0,0-1 0,0 1 0,0-1 0,0 0 0,0 0 0,0 1 0,0-1 0,0-1 0,0 1 0,1 0 0,-1 0 0,4 0 0,-3-1 0,0-1 0,1 1 0,-1-1 0,1 1 0,-1-1 0,0 0 0,1 0 0,-1-1 0,0 1 0,0-1 0,0 1 0,0-1 0,3-2 0,9-9 0,0 0 0,-1 0 0,-1-2 0,14-18 0,-21 25 0,219-307 0,-212 295 0,-8 13-107,-4 4-8,0 1 1,1 0 0,-1 0-1,1 0 1,-1 0 0,1 0-1,0 0 1,0 0 0,0 0-1,4-2 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310 419 24575,'1'-1'0,"0"1"0,1-1 0,-1 1 0,0-1 0,0 0 0,0 0 0,0 0 0,0 0 0,0 0 0,0 0 0,0 0 0,0 0 0,0 0 0,0 0 0,0 0 0,-1 0 0,1-1 0,-1 1 0,1 0 0,-1-1 0,1 1 0,-1 0 0,0-1 0,1 1 0,-1 0 0,0-1 0,0-1 0,3-40 0,-3 35 0,-1 1 0,1 0 0,-2 0 0,1 0 0,-1 0 0,0 0 0,0 0 0,-1 0 0,0 1 0,0-1 0,-1 1 0,-6-10 0,7 13 0,1 0 0,-1 0 0,0 0 0,0 1 0,0-1 0,-1 1 0,1 0 0,0-1 0,-1 2 0,0-1 0,1 0 0,-1 1 0,0-1 0,0 1 0,0 0 0,0 1 0,0-1 0,0 1 0,0-1 0,0 1 0,0 0 0,0 1 0,-7 1 0,-1 1 0,0 1 0,0 0 0,1 1 0,0 0 0,0 1 0,0 1 0,0-1 0,1 2 0,1-1 0,-1 1 0,1 1 0,0 0 0,1 0 0,0 1 0,1 0 0,0 0 0,0 1 0,1-1 0,0 1 0,1 1 0,1-1 0,-6 19 0,9-26 0,1-1 0,0 0 0,-1 1 0,1-1 0,0 1 0,0-1 0,1 0 0,-1 1 0,1-1 0,0 0 0,0 1 0,0-1 0,0 0 0,0 0 0,1 0 0,-1 0 0,1 0 0,0 0 0,0 0 0,0-1 0,0 1 0,1-1 0,-1 1 0,1-1 0,-1 0 0,1 0 0,0 0 0,0 0 0,0-1 0,0 1 0,0-1 0,0 0 0,0 1 0,0-1 0,7 0 0,-1 2 0,1-2 0,-1 1 0,1-2 0,0 1 0,-1-1 0,1 0 0,0-1 0,-1 0 0,1-1 0,-1 0 0,14-5 0,-8 1 0,-1-1 0,-1-1 0,1 0 0,-1 0 0,-1-1 0,1-1 0,-2 0 0,14-15 0,-18 18 0,-1-1 0,1 0 0,-1-1 0,-1 1 0,1-1 0,-2 0 0,1-1 0,-1 1 0,0-1 0,-1 0 0,-1 0 0,1 0 0,0-11 0,-5 15 0,-4 16 0,-5 16 0,9-15 0,0 0 0,1 0 0,0 1 0,1-1 0,0 0 0,1 0 0,0 1 0,5 18 0,-5-27 0,0 1 0,0-1 0,0 0 0,0 1 0,1-1 0,-1 0 0,1 0 0,0 0 0,0 0 0,0-1 0,0 1 0,1 0 0,-1-1 0,1 1 0,0-1 0,-1 0 0,1 0 0,0 0 0,0 0 0,0-1 0,0 1 0,1-1 0,-1 0 0,0 0 0,1 0 0,-1 0 0,1 0 0,-1-1 0,0 0 0,1 0 0,-1 0 0,6 0 0,-2-1 0,0-1 0,1 0 0,-1 0 0,0-1 0,0 0 0,0 0 0,0-1 0,-1 0 0,1 0 0,-1 0 0,0-1 0,0 0 0,-1 0 0,1 0 0,6-9 0,6-9 0,-1 0 0,24-43 0,51-121 0,-65 129 0,-23 49 0,0 0 0,1 0 0,0 1 0,1-1 0,6-7 0,-11 15 0,-1 1 0,0 0 0,0-1 0,0 1 0,0 0 0,0-1 0,0 1 0,1 0 0,-1 0 0,0-1 0,0 1 0,1 0 0,-1 0 0,0-1 0,0 1 0,1 0 0,-1 0 0,0 0 0,0-1 0,1 1 0,-1 0 0,0 0 0,1 0 0,-1 0 0,0 0 0,1 0 0,-1 0 0,0 0 0,1 0 0,-1 0 0,0 0 0,1 0 0,-1 0 0,0 0 0,1 0 0,-1 0 0,0 0 0,1 0 0,-1 0 0,0 0 0,1 0 0,-1 1 0,1-1 0,-1 18 0,-12 27 0,-27 60 0,26-74 0,1 0 0,1 1 0,2 1 0,1-1 0,-6 56 0,14-85 0,0-1 0,0 1 0,0 0 0,0-1 0,0 1 0,1 0 0,-1-1 0,1 1 0,0-1 0,0 1 0,0-1 0,0 1 0,2 1 0,-2-3 0,0 1 0,0-1 0,0 0 0,0 0 0,0-1 0,0 1 0,0 0 0,0 0 0,0 0 0,1-1 0,-1 1 0,0-1 0,1 1 0,-1-1 0,0 1 0,1-1 0,-1 0 0,2 0 0,2 0 0,0 0 0,0-1 0,0 0 0,0 0 0,0 0 0,0 0 0,-1-1 0,1 0 0,0 0 0,-1 0 0,0-1 0,6-3 0,26-19 0,-1-1 0,36-35 0,-56 46 0,0 0 0,-1-1 0,-1-1 0,0 0 0,-1-1 0,13-28 0,-23 42 0,0-1 0,0 0 0,-1 0 0,0 0 0,0 0 0,0 0 0,-1 0 0,1-10 0,-1 14 0,0 0 0,-1 0 0,1 0 0,0 0 0,0 0 0,-1 0 0,1 0 0,0 0 0,-1 0 0,1 0 0,-1 0 0,1 0 0,-1 1 0,0-1 0,1 0 0,-1 0 0,0 0 0,0 1 0,0-2 0,-1 2 0,1-1 0,0 1 0,-1-1 0,1 1 0,0 0 0,-1 0 0,1 0 0,0 0 0,-1 0 0,1 0 0,-1 0 0,1 0 0,0 0 0,-1 0 0,1 1 0,0-1 0,-1 1 0,1-1 0,-1 2 0,-5 1 0,1 0 0,1 1 0,-1 0 0,1 0 0,-1 0 0,1 1 0,0-1 0,1 1 0,-1 1 0,1-1 0,0 1 0,0-1 0,1 1 0,0 0 0,0 0 0,0 1 0,1-1 0,-3 11 0,2-6 0,0 0 0,1 1 0,1-1 0,-1 0 0,2 0 0,0 1 0,0-1 0,1 0 0,1 1 0,4 18 0,-4-25 0,-1 0 0,1-1 0,0 0 0,0 1 0,1-1 0,-1 0 0,1 0 0,0 0 0,0-1 0,0 1 0,1-1 0,-1 1 0,1-1 0,0 0 0,0-1 0,0 1 0,0-1 0,0 1 0,1-1 0,-1 0 0,1-1 0,-1 1 0,1-1 0,0 0 0,0 0 0,-1-1 0,1 1 0,6-1 0,-3 0 0,0 0 0,-1-1 0,1 0 0,-1-1 0,1 1 0,-1-1 0,1-1 0,-1 0 0,0 0 0,0 0 0,0 0 0,-1-1 0,1-1 0,-1 1 0,0-1 0,0 0 0,6-7 0,-2 1 0,-1 0 0,0-1 0,-1 0 0,0-1 0,-1 0 0,-1 0 0,0-1 0,-1 1 0,6-23 0,-11 35 0,1 1 0,-1-1 0,0 1 0,0-1 0,0 0 0,0 1 0,0-1 0,0 0 0,0 1 0,0-1 0,0 0 0,0 1 0,0-1 0,0 0 0,0 1 0,0-1 0,-1 0 0,1 1 0,0-1 0,0 0 0,-1 1 0,1-1 0,-1 0 0,-10 7 0,-10 22 0,18-22 0,-1 1 0,1 0 0,1 0 0,-1 0 0,1 1 0,0-1 0,1 1 0,0-1 0,0 1 0,1-1 0,0 10 0,0-13 0,1-1 0,-1 0 0,1 0 0,0 0 0,0-1 0,0 1 0,1 0 0,-1 0 0,1 0 0,-1-1 0,1 1 0,0-1 0,0 1 0,0-1 0,0 0 0,1 0 0,-1 0 0,0 0 0,1 0 0,0-1 0,-1 1 0,1-1 0,0 1 0,0-1 0,0 0 0,0 0 0,0 0 0,0-1 0,5 2 0,2-1 0,-1-1 0,1 0 0,-1 0 0,1-1 0,0 0 0,-1-1 0,0 0 0,1 0 0,-1-1 0,0 0 0,0 0 0,-1-1 0,1-1 0,-1 1 0,15-12 0,-14 9 0,0 0 0,0 0 0,-1-1 0,0 0 0,-1 0 0,0-1 0,0 0 0,0 0 0,-1 0 0,-1-1 0,0 0 0,0 0 0,4-14 0,-8 17 0,1 0 0,-1 0 0,0-1 0,-1 1 0,1 0 0,-1 0 0,-2-13 0,1 18 0,1 1 0,0-1 0,0 1 0,-1 0 0,1-1 0,-1 1 0,1 0 0,-1-1 0,0 1 0,1 0 0,-1 0 0,0 0 0,0 0 0,0 0 0,0-1 0,0 1 0,0 1 0,0-1 0,0 0 0,0 0 0,0 0 0,0 1 0,-1-1 0,1 0 0,0 1 0,-1-1 0,1 1 0,0 0 0,-1-1 0,1 1 0,-1 0 0,1 0 0,0 0 0,-1 0 0,1 0 0,-1 0 0,1 0 0,0 0 0,-1 1 0,1-1 0,0 1 0,-1-1 0,1 1 0,0-1 0,-3 2 0,-2 1 0,0 0 0,1 0 0,-1 0 0,1 1 0,-1 0 0,1 0 0,0 0 0,1 0 0,-1 1 0,1 0 0,0 0 0,0 0 0,0 0 0,1 1 0,-1 0 0,1-1 0,1 1 0,-1 0 0,1 1 0,0-1 0,1 0 0,-1 0 0,1 1 0,1-1 0,-1 1 0,1-1 0,0 1 0,0-1 0,1 1 0,0-1 0,0 1 0,1-1 0,0 0 0,0 0 0,0 0 0,0 0 0,1 0 0,0 0 0,1-1 0,-1 1 0,1-1 0,0 0 0,0 0 0,1 0 0,-1 0 0,1-1 0,0 0 0,10 6 0,26 9-1365,-1-6-5461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880 541 24575,'8'-9'0,"-1"0"0,0 0 0,-1-1 0,0 0 0,0 0 0,-1 0 0,-1-1 0,0 1 0,0-1 0,4-23 0,-3 5 0,-1 0 0,-1 0 0,-2-32 0,-1 50 0,-1 0 0,0 1 0,-1-1 0,0 1 0,0-1 0,-1 1 0,0 0 0,-1 0 0,-1 0 0,1 1 0,-1-1 0,-1 1 0,0 0 0,0 1 0,-10-12 0,7 12 0,-1-1 0,1 1 0,-1 1 0,-1 0 0,1 0 0,-1 1 0,0 0 0,-1 1 0,1 0 0,-1 1 0,0 0 0,-23-3 0,2 3 0,0 1 0,0 2 0,0 2 0,0 1 0,0 1 0,1 2 0,-1 1 0,1 1 0,0 2 0,1 1 0,0 2 0,1 1 0,0 1 0,-52 35 0,71-42 0,1 1 0,0 0 0,1 1 0,0 0 0,0 1 0,1 0 0,0 0 0,1 0 0,0 1 0,0 0 0,-8 22 0,12-26 0,1 1 0,0 0 0,0 0 0,1 0 0,0 0 0,0 1 0,1-1 0,0 0 0,0 0 0,1 0 0,0 1 0,1-1 0,0 0 0,0 0 0,0-1 0,1 1 0,0 0 0,1-1 0,6 11 0,4 1 0,0-1 0,1 0 0,1-1 0,1 0 0,0-1 0,1-1 0,1-1 0,38 22 0,13 1 0,92 36 0,-121-56 0,-6-4 0,-1 1 0,0 2 0,-1 1 0,51 37 0,-81-51 0,1-1 0,-1 1 0,0 0 0,-1 0 0,1 0 0,0 0 0,-1 0 0,0 0 0,0 1 0,0-1 0,0 1 0,0 0 0,-1-1 0,1 1 0,0 5 0,-2-7 0,0 1 0,0-1 0,0 0 0,-1 1 0,1-1 0,-1 1 0,0-1 0,1 0 0,-1 1 0,0-1 0,0 0 0,-1 0 0,1 1 0,0-1 0,-1 0 0,1 0 0,-1-1 0,0 1 0,1 0 0,-1 0 0,0-1 0,0 1 0,0-1 0,0 0 0,-4 2 0,-12 7 0,-1-1 0,0-1 0,-1-1 0,1 0 0,-1-2 0,-1 0 0,-20 2 0,-15-1 0,-77 0 0,76-7 0,-84-10 0,123 8 0,0 0 0,1-1 0,-1-1 0,1-1 0,0 0 0,1-1 0,-1-1 0,-26-17 0,40 23-45,-1 0-1,1 0 1,0-1-1,0 1 1,1-1-1,-1 1 1,1-1-1,-1 0 1,1 0-1,0 0 1,0 0-1,0 0 1,0-1-1,0 1 1,1 0-1,0-1 1,0 0-1,0 1 1,0-1-1,0 1 1,1-1-1,-1 0 1,1 0-1,0 1 0,0-1 1,1 0-1,-1 0 1,1 1-1,1-7 1,13-21-6781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197 154 24575,'7'0'0,"1"-1"0,-1 0 0,0 0 0,0 0 0,0-1 0,0 0 0,0-1 0,0 1 0,-1-2 0,1 1 0,11-8 0,-16 10 0,1-1 0,-1 0 0,0 0 0,1 0 0,-1 0 0,0-1 0,0 1 0,-1 0 0,1-1 0,0 0 0,-1 1 0,1-1 0,-1 0 0,0 0 0,0 0 0,0 1 0,0-1 0,-1 0 0,1 0 0,-1 0 0,0-1 0,0 1 0,0 0 0,0 0 0,0 0 0,-1 0 0,1 0 0,-1 0 0,0 0 0,-1-4 0,1 5 0,0 0 0,0 0 0,0 0 0,0 0 0,-1 0 0,1 0 0,0 0 0,-1 1 0,1-1 0,-1 0 0,0 1 0,1-1 0,-1 1 0,0 0 0,0-1 0,0 1 0,0 0 0,0 0 0,-3-1 0,1 1 0,0 1 0,0-1 0,0 1 0,0-1 0,0 1 0,0 0 0,0 1 0,0-1 0,0 1 0,-4 1 0,-4 1 0,0 1 0,0 1 0,1 0 0,0 0 0,0 2 0,-12 7 0,10-4 0,-1 1 0,1 1 0,1 0 0,0 1 0,1 0 0,0 0 0,1 1 0,1 1 0,0 0 0,-6 16 0,12-24 0,0 0 0,1 0 0,0 0 0,0 1 0,0-1 0,1 1 0,1-1 0,-1 1 0,1 0 0,2 14 0,-1-17 0,1 1 0,-1 0 0,1-1 0,1 1 0,-1-1 0,1 0 0,0 1 0,0-1 0,0-1 0,1 1 0,-1 0 0,1-1 0,0 0 0,1 0 0,7 6 0,-3-4 13,1 0 1,0 0-1,0-1 0,1-1 0,-1 1 0,1-2 0,0 1 0,21 2 0,-6-2-507,1-2-1,42-1 1,-4-4-6332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390 405 24575,'1'0'0,"0"-1"0,1 1 0,-1-1 0,0 1 0,0-1 0,0 0 0,0 1 0,0-1 0,0 0 0,0 0 0,0 0 0,0 0 0,0 0 0,-1 0 0,1 0 0,0 0 0,-1 0 0,1 0 0,0-2 0,12-27 0,-11 26 0,-1 2 0,0-1 0,0 1 0,0-1 0,0 1 0,-1-1 0,1 1 0,-1-1 0,0 0 0,1 0 0,-1 1 0,0-1 0,-1 0 0,1 1 0,0-1 0,-1 0 0,0 1 0,1-1 0,-3-3 0,2 4 0,-1 0 0,0 0 0,1 1 0,-1-1 0,0 0 0,0 1 0,0-1 0,0 1 0,0 0 0,0 0 0,-1-1 0,1 1 0,0 1 0,-1-1 0,1 0 0,-1 1 0,1-1 0,-1 1 0,1 0 0,-4-1 0,-16 1 0,1 1 0,-1 1 0,1 0 0,-1 2 0,1 0 0,0 2 0,1 0 0,-1 1 0,1 1 0,1 1 0,-1 1 0,2 1 0,-27 19 0,39-26 0,0 1 0,0 0 0,1 0 0,0 1 0,0 0 0,0 0 0,1 0 0,0 0 0,0 1 0,-4 7 0,7-11 0,0-1 0,1 1 0,-1 0 0,0-1 0,1 1 0,-1 0 0,1-1 0,0 1 0,0 0 0,0 0 0,0-1 0,1 1 0,-1 0 0,1-1 0,-1 1 0,1 0 0,0-1 0,0 1 0,0-1 0,1 1 0,-1-1 0,0 0 0,1 1 0,0-1 0,-1 0 0,1 0 0,0 0 0,0 0 0,0 0 0,4 2 0,2 1 0,1 0 0,0 0 0,1-1 0,-1 0 0,1 0 0,0-1 0,-1 0 0,2-1 0,-1 0 0,0-1 0,12 1 0,-1-2 0,0 0 0,0-1 0,-1-1 0,32-7 0,-44 7 0,-1 0 0,1 0 0,-1 0 0,0-1 0,1 0 0,-1-1 0,-1 0 0,1 0 0,-1 0 0,1-1 0,-1 0 0,0 0 0,-1 0 0,1-1 0,-1 0 0,0 0 0,-1 0 0,1 0 0,-1-1 0,-1 0 0,1 0 0,-1 0 0,0 0 0,-1-1 0,0 1 0,2-10 0,-5-1 0,-7 23 0,-10 26 0,10-11 0,3-9 0,0 1 0,1 1 0,0-1 0,1 0 0,-3 20 0,6-29 0,0-1 0,0 1 0,0 0 0,1 0 0,-1 0 0,0-1 0,1 1 0,0 0 0,0-1 0,0 1 0,0-1 0,0 1 0,0-1 0,1 1 0,-1-1 0,1 0 0,0 1 0,-1-1 0,1 0 0,0 0 0,0-1 0,0 1 0,1 0 0,-1-1 0,0 1 0,1-1 0,-1 1 0,1-1 0,-1 0 0,6 1 0,0 1 0,0-1 0,0 0 0,0 0 0,0-1 0,0 0 0,1-1 0,-1 1 0,0-2 0,0 1 0,1-1 0,-1 0 0,0-1 0,9-2 0,-7 0 0,-1 0 0,1-1 0,0 0 0,-1 0 0,0-1 0,-1 0 0,1-1 0,-1 0 0,8-9 0,-1-1 0,-1-1 0,0-1 0,-2 0 0,0-1 0,-1 0 0,-1 0 0,-1-1 0,12-41 0,-4-14 0,9-81 0,-14 77 0,-13 68 0,-7 26 0,-10 31 0,-49 211 0,58-211 0,2 1 0,1 0 0,2 80 0,5-120-151,-1 0-1,1 0 0,0 0 0,0 0 1,1 0-1,-1-1 0,1 1 1,4 8-1,7 4-6674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156 102 24575,'-1'0'0,"1"0"0,-1 0 0,1 0 0,0 0 0,-1 0 0,1 0 0,-1 0 0,1 0 0,0 0 0,-1 0 0,1 0 0,-1 0 0,1 0 0,0 1 0,-1-1 0,1 0 0,0 0 0,-1 0 0,1 1 0,0-1 0,-1 0 0,1 0 0,0 1 0,-1-1 0,1 0 0,0 1 0,0-1 0,-1 0 0,1 1 0,0-1 0,0 1 0,0-1 0,0 0 0,-1 1 0,1-1 0,0 0 0,0 1 0,0-1 0,0 1 0,0-1 0,0 1 0,0-1 0,0 0 0,0 1 0,0-1 0,0 1 0,1-1 0,-1 0 0,0 1 0,0-1 0,0 1 0,0-1 0,1 0 0,-1 1 0,0-1 0,1 1 0,0 1 0,0-1 0,0 1 0,0 0 0,0 0 0,0-1 0,1 1 0,-1-1 0,1 1 0,-1-1 0,3 2 0,0-2 0,0 0 0,0 0 0,0 0 0,0-1 0,0 1 0,0-1 0,0 0 0,0 0 0,0 0 0,0-1 0,0 1 0,0-1 0,0 0 0,0 0 0,0-1 0,3-1 0,6-2 0,-2-1 0,1 0 0,17-12 0,-27 16 0,0 1 0,0-1 0,0 1 0,0-1 0,0 0 0,0 0 0,-1 1 0,1-1 0,-1-1 0,1 1 0,-1 0 0,0 0 0,0 0 0,0-1 0,0 1 0,0-1 0,-1 1 0,1 0 0,-1-1 0,1 1 0,-1-1 0,0 1 0,0-1 0,0 1 0,0-1 0,-1 1 0,0-6 0,0 6 0,0 0 0,0 0 0,0 1 0,-1-1 0,1 0 0,0 0 0,-1 0 0,1 1 0,-1-1 0,0 1 0,1-1 0,-1 1 0,0 0 0,0 0 0,0-1 0,0 1 0,0 1 0,0-1 0,0 0 0,0 0 0,0 1 0,0-1 0,-1 1 0,1 0 0,0 0 0,0-1 0,0 2 0,-1-1 0,1 0 0,0 0 0,-4 2 0,-10 1 0,0 2 0,1 0 0,0 0 0,0 1 0,0 1 0,1 1 0,0 0 0,0 1 0,-14 12 0,19-14 0,1 0 0,-1 1 0,1 0 0,0 0 0,1 1 0,0 0 0,1 1 0,0-1 0,0 1 0,1 0 0,0 1 0,0-1 0,-4 19 0,9-27 0,-1 1 0,1-1 0,-1 1 0,1 0 0,0-1 0,0 1 0,0-1 0,0 1 0,1 0 0,-1-1 0,1 1 0,-1-1 0,1 1 0,0-1 0,0 1 0,0-1 0,0 0 0,0 1 0,1-1 0,-1 0 0,1 0 0,0 0 0,-1 0 0,1 0 0,0 0 0,0-1 0,0 1 0,0-1 0,1 1 0,-1-1 0,0 0 0,0 0 0,1 0 0,-1 0 0,1 0 0,3 1 0,2-1 0,0 1 0,1-1 0,-1 0 0,1-1 0,-1 0 0,1 0 0,0-1 0,-1 0 0,16-4 0,-12 1 0,0 0 0,-1 0 0,0-1 0,0-1 0,0 1 0,0-2 0,-1 0 0,0 0 0,0-1 0,-1 0 0,0 0 0,-1-1 0,0-1 0,0 1 0,-1-1 0,0-1 0,0 1 0,7-18 0,-10 22-80,-2 10 280,-3-1-401,0-8-1083,0-4-5542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24575,'4'0'0,"2"-4"0,4-2 0,0 4 0,-1 8 0,-2 7 0,-3 5 0,-1 5 0,-2 2 0,4 1 0,0 2 0,0-1 0,4 0 0,4-5 0,4-5 0,4-7 0,-1-4-8191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28 24575,'-4'-4'0,"0"1"0,0 0 0,-1 0 0,1 1 0,-1 0 0,-8-4 0,12 5 0,0 1 0,0-1 0,0 1 0,0-1 0,0 1 0,-1-1 0,1 1 0,0 0 0,0 0 0,0-1 0,0 1 0,0 0 0,0 0 0,0 0 0,-1 0 0,1 1 0,0-1 0,0 0 0,0 0 0,0 1 0,0-1 0,0 0 0,0 1 0,0-1 0,0 1 0,0 0 0,0-1 0,0 1 0,0 0 0,0-1 0,0 1 0,1 0 0,-1 0 0,-1 1 0,-1 12 0,0-1 0,1 1 0,1-1 0,0 1 0,1-1 0,1 1 0,1 14 0,0 33 0,-6-4 0,-24 105 0,16-106 0,11-38 0,1-18 0,0 0 0,0 0 0,0 0 0,0 0 0,0 0 0,0 0 0,0 1 0,0-1 0,0 0 0,0 0 0,0 0 0,0 0 0,0 0 0,0 0 0,0 0 0,0 0 0,1 0 0,-1 0 0,0 0 0,0 0 0,0 1 0,0-1 0,0 0 0,0 0 0,0 0 0,0 0 0,0 0 0,1 0 0,-1 0 0,0 0 0,0 0 0,0 0 0,0 0 0,0 0 0,0 0 0,0 0 0,0 0 0,0 0 0,1 0 0,-1 0 0,0 0 0,0 0 0,0 0 0,0 0 0,0 0 0,0 0 0,0-1 0,0 1 0,0 0 0,1 0 0,-1 0 0,0 0 0,0 0 0,0 0 0,0 0 0,0 0 0,0 0 0,0 0 0,0 0 0,0 0 0,0-1 0,17-23 0,-8 10 0,5-5 0,0 1 0,1 0 0,1 1 0,1 1 0,22-17 0,-32 28 0,0 0 0,0 0 0,1 0 0,-1 1 0,1 1 0,0-1 0,0 1 0,0 1 0,1-1 0,-1 1 0,1 1 0,-1 0 0,1 0 0,0 0 0,-1 1 0,1 1 0,10 1 0,-15-1 0,-1 0 0,1 0 0,-1 0 0,0 0 0,0 1 0,1 0 0,-1 0 0,0 0 0,0 0 0,-1 0 0,1 0 0,0 1 0,-1 0 0,1-1 0,-1 1 0,0 0 0,0 0 0,0 0 0,-1 0 0,1 0 0,0 1 0,-1-1 0,0 0 0,0 1 0,0-1 0,0 1 0,-1 0 0,0-1 0,1 1 0,-1-1 0,-1 6 0,1-1 0,0-1 0,-1 1 0,0 0 0,0-1 0,-1 1 0,0-1 0,0 1 0,-1-1 0,0 0 0,0 0 0,-1 0 0,0 0 0,-8 10 0,4-9 0,0-1 0,0 1 0,-1-2 0,0 1 0,0-1 0,-1-1 0,1 0 0,-1 0 0,-1-1 0,1 0 0,0 0 0,-15 2 0,19-5 0,0 0 0,0 0 0,0 0 0,0-1 0,0 0 0,0 0 0,0-1 0,0 1 0,0-1 0,0 0 0,0-1 0,1 0 0,-1 0 0,0 0 0,1 0 0,-1-1 0,1 0 0,0 0 0,0-1 0,0 1 0,0-1 0,1 0 0,-7-7 0,9 8 0,0 1 0,1 0 0,-1 0 0,1-1 0,0 1 0,0-1 0,0 0 0,0 1 0,0-1 0,0 0 0,1 1 0,-1-1 0,1 0 0,0 0 0,0 1 0,0-1 0,0 0 0,0-3 0,2 1 0,-1 1 0,1-1 0,-1 0 0,1 0 0,1 1 0,-1-1 0,1 1 0,-1 0 0,5-6 0,5-3 0,0 1 0,0 0 0,2 1 0,23-17 0,-19 16 0,1 1 0,0 1 0,1 0 0,0 2 0,1 0 0,-1 1 0,1 1 0,1 1 0,-1 1 0,1 1 0,0 1 0,-1 1 0,1 0 0,29 4 0,-49-2 0,1-1 0,0 0 0,-1 1 0,1 0 0,0 0 0,-1 0 0,1 0 0,-1 0 0,1 0 0,-1 1 0,0-1 0,0 1 0,1-1 0,-1 1 0,0 0 0,0 0 0,-1 0 0,1 0 0,0 0 0,-1 1 0,1-1 0,-1 0 0,0 1 0,2 2 0,0 6 0,0-1 0,0 1 0,-1 0 0,1 20 0,3 13 0,2-15-72,5 18 252,-12-45-278,-1 1 0,0-1-1,0 1 1,0-1 0,0 1 0,0-1 0,0 1-1,-1 0 1,1-1 0,-1 1 0,1-1 0,-1 0-1,0 1 1,-2 3 0,-6 5-6728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8 170 24575,'0'1'0,"0"0"0,0-1 0,0 1 0,0-1 0,0 1 0,0 0 0,0-1 0,0 1 0,1-1 0,-1 1 0,0-1 0,0 1 0,1 0 0,-1-1 0,0 1 0,1-1 0,-1 0 0,0 1 0,1-1 0,-1 1 0,1-1 0,-1 1 0,1-1 0,-1 0 0,1 0 0,-1 1 0,1-1 0,-1 0 0,2 1 0,20-1 0,21-13 0,-40 12 0,-1-1 0,1 1 0,0-1 0,0 0 0,0 0 0,-1 0 0,1 0 0,-1 0 0,0 0 0,1-1 0,-1 1 0,0-1 0,-1 1 0,1-1 0,0 0 0,-1 0 0,1 0 0,-1 0 0,0 0 0,0 0 0,0 0 0,-1 0 0,1-1 0,-1 1 0,1 0 0,-1 0 0,0-5 0,-1 3 0,-1 0 0,1-1 0,0 1 0,-1 0 0,0 0 0,-1 0 0,1 1 0,-1-1 0,0 0 0,0 1 0,0 0 0,0 0 0,-1 0 0,0 0 0,0 0 0,-5-3 0,7 5 0,0 1 0,0-1 0,0 1 0,0-1 0,0 1 0,0 0 0,0 0 0,-1 0 0,1 1 0,0-1 0,-1 0 0,1 1 0,0 0 0,-1-1 0,1 1 0,-1 0 0,-3 0 0,5 1 0,-1 0 0,0-1 0,1 1 0,-1 0 0,1 0 0,-1 0 0,1 0 0,-1 0 0,1 0 0,0 0 0,0 0 0,0 1 0,-1-1 0,1 1 0,0-1 0,1 0 0,-1 1 0,0 0 0,0-1 0,1 1 0,-1-1 0,1 1 0,-1 0 0,1 0 0,-1-1 0,1 3 0,-3 16 0,1 0 0,0 0 0,2 0 0,0 0 0,1 0 0,2 0 0,0 0 0,0 0 0,2-1 0,1 1 0,10 25 0,-13-39-124,0-1 0,0 1 0,1-1 0,-1 0 0,1 0 0,1 0-1,-1-1 1,0 1 0,1-1 0,7 5 0,6 3-6702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24575,'4'-5'0,"7"-5"0,4-6 0,6-5 0,3-2 0,-3 6 0,-9 7 0,-7 8 0,-4 10 0,-2 4-8191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24575,'2'-1'0,"0"1"0,0 0 0,0-1 0,0 1 0,0-1 0,0 0 0,0 1 0,0-1 0,0 0 0,1-1 0,-2 1 0,0 0 0,0 0 0,0 1 0,1-1 0,-1 0 0,0 1 0,0-1 0,0 1 0,1-1 0,-1 1 0,0 0 0,0 0 0,1-1 0,-1 1 0,0 0 0,0 0 0,1 0 0,-1 0 0,0 1 0,1-1 0,-1 0 0,0 0 0,0 1 0,0-1 0,1 1 0,-1-1 0,0 1 0,0 0 0,0-1 0,0 1 0,2 1 0,1 2 0,-1 0 0,1 1 0,-1-1 0,0 1 0,0 0 0,0 0 0,0 0 0,-1 0 0,0 0 0,0 1 0,-1-1 0,1 1 0,-1-1 0,1 9 0,0 4 0,-1-1 0,-1 1 0,-2 24 0,-3-1-341,-2-2 0,-1 1-1,-20 56 1,18-70-6485</inkml:trace>
  <inkml:trace contextRef="#ctx0" brushRef="#br0" timeOffset="0.96">260 275 24575,'0'-4'0,"4"-2"0,6 4 0,2 8 0,-2 7 0,-3 5 0,-2 5 0,-1 2 0,-3 1 0,-1 2 0,0-5-8191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0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24575,'4'0'0,"2"-5"0,-1-5 0,0-6 0,-2 0-8191</inkml:trace>
  <inkml:trace contextRef="#ctx0" brushRef="#br0" timeOffset="1">207 11 24575,'29'-5'0,"-28"4"0,1 0 0,0 1 0,0-1 0,-1 0 0,1 1 0,0-1 0,0 1 0,0 0 0,0 0 0,0 0 0,0 0 0,-1 0 0,1 0 0,0 0 0,0 1 0,0-1 0,0 0 0,0 1 0,-1 0 0,1-1 0,0 1 0,0 0 0,-1 0 0,1 0 0,-1 0 0,1 0 0,-1 0 0,1 1 0,-1-1 0,0 0 0,2 3 0,1 2 0,-1 0 0,0 1 0,0-1 0,-1 0 0,0 1 0,0-1 0,0 1 0,-1 0 0,0-1 0,0 1 0,-1 0 0,0 8 0,-1 6 0,0-1 0,-9 37 0,2-29 63,-18 44-1,15-45-807,-10 39 0,17-44-6081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40 184 24575,'-1'-5'0,"0"1"0,0-1 0,-1 0 0,0 1 0,0-1 0,0 1 0,-1 0 0,-4-6 0,-5-11 0,11 20 0,0-1 0,1 1 0,-1-1 0,0 1 0,0-1 0,1 0 0,-1 1 0,1-1 0,0 1 0,-1-1 0,1 0 0,0 1 0,0-1 0,0 0 0,0 1 0,0-1 0,1 0 0,-1 1 0,0-1 0,1 0 0,-1 1 0,1-1 0,0 1 0,-1-1 0,1 1 0,0-1 0,0 1 0,0-1 0,0 1 0,2-2 0,0 1 0,0 0 0,0 1 0,0 0 0,0 0 0,0-1 0,0 2 0,0-1 0,0 0 0,1 1 0,-1-1 0,0 1 0,0 0 0,1 0 0,-1 0 0,4 1 0,49 7 0,-28-3 0,1-1 0,0-2 0,30-1 0,-52-1 0,1-1 0,-1 0 0,1 0 0,-1-1 0,1 1 0,-1-2 0,0 1 0,0-1 0,0 0 0,0-1 0,-1 1 0,1-2 0,-1 1 0,0 0 0,0-1 0,7-9 0,-11 12 0,-1 1 0,1-1 0,-1 0 0,1 1 0,0-1 0,-1 1 0,1-1 0,0 1 0,0 0 0,0 0 0,0 0 0,3-2 0,-4 3 0,-1 0 0,1 0 0,-1 0 0,0 1 0,1-1 0,-1 0 0,1 0 0,-1 0 0,0 0 0,1 0 0,-1 0 0,1 0 0,-1 1 0,0-1 0,1 0 0,-1 0 0,0 1 0,0-1 0,1 0 0,-1 0 0,0 1 0,1-1 0,-1 0 0,0 1 0,1 0 0,4 19 0,-6 38 0,-1-47 0,2 0 0,-1 0 0,2 0 0,-1 0 0,2 0 0,3 17 0,-5-26 0,1-1 0,0 1 0,-1 0 0,1-1 0,0 1 0,0-1 0,0 1 0,0-1 0,0 0 0,0 1 0,1-1 0,-1 0 0,0 0 0,1 1 0,-1-1 0,1 0 0,-1-1 0,1 1 0,-1 0 0,4 1 0,-2-2 0,1 1 0,-1 0 0,1-1 0,-1 0 0,1 0 0,-1 0 0,0 0 0,1-1 0,-1 1 0,5-2 0,7-3 0,1-1 0,-1 0 0,23-14 0,-28 15 0,41-28 0,-26 17 0,-18 12 0,-7 6 0,-27 34 0,2 2 0,2 1 0,1 0 0,2 2 0,2 0 0,-14 50 0,6-1 0,-27 179 0,51-255 0,-15 83 0,14-88 0,1 0 0,-2 0 0,1-1 0,-1 1 0,0-1 0,-1 0 0,1 0 0,-9 9 0,12-15 0,-1 0 0,1-1 0,-1 1 0,1-1 0,-1 0 0,1 1 0,-1-1 0,0 0 0,1 0 0,-1 0 0,0 0 0,0 0 0,0-1 0,0 1 0,0 0 0,0-1 0,-2 1 0,2-1 0,1-1 0,-1 1 0,0 0 0,1 0 0,-1-1 0,1 1 0,-1-1 0,1 0 0,-1 1 0,1-1 0,0 0 0,-1 0 0,1 0 0,0 0 0,0 0 0,-1 0 0,0-2 0,-2-2 0,0 0 0,1 0 0,0 0 0,0 0 0,1-1 0,-1 0 0,1 1 0,0-1 0,1 0 0,-2-8 0,1-7 0,1-1 0,1 1 0,1-1 0,1 1 0,1-1 0,1 1 0,1 0 0,0 0 0,2 1 0,15-34 0,-5 19 0,1 0 0,2 0 0,1 2 0,50-59 0,-48 68 0,0 1 0,1 0 0,1 2 0,54-33 0,-59 42 0,1 0 0,1 2 0,0 0 0,0 2 0,1 0 0,0 2 0,33-6 0,-52 12 17,1 0 0,-1 0 0,0 0 0,0 0 0,0 0 0,9 3 0,-13-3-21,0 0 0,0 0 0,0 0 0,0 0 0,0 0 1,1 0-1,-1 0 0,0 0 0,0 0 0,0 0 0,0 0 0,0 0 0,1 0 0,-1 0 1,0 0-1,0 0 0,0 0 0,0 0 0,0 0 0,0 0 0,1 0 0,-1 1 0,0-1 1,0 0-1,0 0 0,0 0 0,0 0 0,0 0 0,0 0 0,0 1 0,0-1 0,0 0 1,1 0-1,-1 0 0,0 0 0,0 0 0,0 1 0,0-1 0,0 0 0,0 0 0,0 0 1,0 0-1,0 0 0,0 1 0,0-1 0,0 0 0,-1 0 0,1 0 0,0 0 0,0 0 1,0 1-1,-18 5-1278,-7-1-5544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3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3415 305 24575,'0'-8'0,"-1"0"0,0 0 0,0 0 0,0 0 0,-1 0 0,0 0 0,-1 1 0,0-1 0,0 1 0,0 0 0,-1 0 0,-8-12 0,4 9 0,0 1 0,-1 0 0,0 0 0,0 1 0,-1 0 0,0 1 0,-17-10 0,-2 2 0,0 2 0,-1 1 0,-1 1 0,1 2 0,-51-9 0,-39 0-108,0 5-1,0 6 1,-237 15-1,149 15-108,-295 70 0,375-62 217,1 5 0,2 7 0,-226 109 0,279-113 0,2 3 0,2 4 0,2 2 0,2 2 0,2 4 0,3 2 0,-79 97 0,99-103-7,3 1 0,1 2 0,4 1-1,1 1 1,3 2 0,3 1 0,-28 96-1,44-118 3,1 0-1,1 0 0,3 0 0,1 1 1,1 0-1,5 38 0,0-46 4,1 0 0,1-1 0,2 0 0,0 0 0,2-1 0,1 0 0,1-1 0,22 35 0,-4-18-78,2-1 1,1-2-1,2-2 1,2-1-1,1-1 1,2-2-1,69 44 0,-8-15-220,2-6-1,138 57 0,-2-20-477,366 92 0,271 3-60,-247-83-634,884 34 0,-1257-132 842,414-40 0,-544 14 196,201-54 1,-239 45 302,-1-4-1,163-83 1,-194 82 199,-2-2 1,-1-2-1,-2-2 1,-2-3 0,-2-1-1,-1-3 1,-3-1-1,75-105 1,-93 113-25,-2 0 0,-1-2 0,-2-1 0,-2 0 0,-2-1 0,-2-1 0,-1-1 0,-3 0 0,-1 0 0,-3-1 0,-1 0 0,-2 0 0,-5-64 0,-2 66-28,-2 0 0,-3 0 0,-1 1 0,-1 0 0,-3 0-1,-23-48 1,13 42 40,-3 1-1,-1 1 0,-2 2 1,-56-64-1,24 44 48,-3 1 0,-3 4 0,-2 3 0,-2 3 0,-3 3 0,-82-40 0,-28-2-203,-3 9 0,-4 8 1,-234-59-1,-623-83-1410,550 149 1803,47 16 1172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4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22 188 24575,'1'-7'0,"1"0"0,-1-1 0,1 1 0,1 0 0,-1 0 0,4-6 0,2-6 0,6-15 0,-9 23 0,-1 0 0,1-1 0,3-20 0,-8 32 0,1-1 0,-1 1 0,0-1 0,0 1 0,0-1 0,0 1 0,0-1 0,1 1 0,-1-1 0,0 1 0,0-1 0,0 1 0,-1-1 0,1 1 0,0-1 0,0 1 0,0 0 0,0-1 0,0 1 0,0-1 0,-1 1 0,1-1 0,0 1 0,0-1 0,-1 1 0,0-1 0,-8 7 0,-11 20 0,12-13 0,1 0 0,0 1 0,1 0 0,0 1 0,2-1 0,-1 1 0,-2 21 0,6-31 0,0-1 0,1 1 0,0-1 0,0 1 0,0 0 0,1-1 0,0 1 0,-1-1 0,2 1 0,-1-1 0,0 0 0,1 1 0,0-1 0,0 0 0,0 0 0,0 0 0,1 0 0,-1-1 0,1 1 0,0-1 0,0 1 0,1-1 0,-1 0 0,1 0 0,-1-1 0,1 1 0,0-1 0,0 1 0,6 1 0,8 3 0,0-1 0,1-1 0,0 0 0,0-1 0,0-2 0,36 2 0,124-12 0,-167 7 0,574-71-1240,-3-29 0,-380 62 288,-29 3-3807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4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 24575,'-5'-7'0,"-6"-6"0,11 13 0,0 0 0,0-1 0,-1 1 0,1 0 0,0 0 0,0 0 0,0 0 0,-1 0 0,1 0 0,0 0 0,0 0 0,0 0 0,-1 0 0,1 0 0,0 0 0,0 0 0,-1 0 0,1 0 0,0 0 0,0 0 0,0 0 0,-1 0 0,1 0 0,0 0 0,0 0 0,0 1 0,-1-1 0,1 0 0,0 0 0,0 0 0,0 0 0,0 0 0,-1 1 0,1-1 0,0 0 0,0 0 0,0 0 0,0 0 0,0 1 0,0-1 0,0 0 0,0 0 0,-1 0 0,1 1 0,0-1 0,0 0 0,0 0 0,0 0 0,0 1 0,0-1 0,0 0 0,0 0 0,0 1 0,0-1 0,0 0 0,0 0 0,1 0 0,-1 1 0,0-1 0,0 0 0,0 0 0,0 0 0,0 1 0,0-1 0,1 0 0,0 14 0,0-1 0,1 0 0,1 0 0,0 0 0,1 0 0,0 0 0,13 23 0,-13-29 0,1 1 0,0-1 0,0 0 0,1 0 0,-1-1 0,2 1 0,-1-1 0,1-1 0,0 1 0,0-1 0,0 0 0,1-1 0,0 0 0,0 0 0,0-1 0,0 0 0,0 0 0,15 2 0,13 2 0,1-2 0,1-1 0,41-2 0,-38-2 0,489-19-800,-10-37-936,-289 26-3919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5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24575,'4'-5'0,"-1"0"0,1 0 0,-1 0 0,0-1 0,0 0 0,0 1 0,2-9 0,-4 9 0,0 1 0,1-1 0,0 1 0,0-1 0,0 1 0,1 0 0,0 0 0,-1 0 0,1 1 0,0-1 0,5-3 0,-8 6 0,1 1 0,-1 0 0,1 0 0,-1 0 0,1 0 0,-1 0 0,1 0 0,-1 0 0,1 0 0,-1 0 0,1 1 0,-1-1 0,1 0 0,-1 0 0,1 0 0,-1 1 0,1-1 0,-1 0 0,0 0 0,1 1 0,-1-1 0,1 0 0,-1 1 0,0-1 0,1 0 0,-1 1 0,0-1 0,1 1 0,-1-1 0,0 1 0,0-1 0,0 0 0,1 1 0,-1-1 0,0 1 0,0-1 0,0 1 0,0-1 0,0 1 0,0-1 0,0 2 0,7 27 0,-6-25 0,31 278 0,-21-139 0,125 1425-830,-76-784-397,-53-711-4907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5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29 146 24575,'-2'0'0,"0"0"0,1-1 0,-1 1 0,0 0 0,0-1 0,0 1 0,0-1 0,0 0 0,1 1 0,-1-1 0,0 0 0,-2-2 0,4 3 0,0 0 0,0 0 0,0 0 0,-1 0 0,1 0 0,0-1 0,0 1 0,0 0 0,0 0 0,0 0 0,0 0 0,0 0 0,-1-1 0,1 1 0,0 0 0,0 0 0,0 0 0,0 0 0,0-1 0,0 1 0,0 0 0,0 0 0,0 0 0,0 0 0,0-1 0,0 1 0,0 0 0,0 0 0,0 0 0,0 0 0,0-1 0,0 1 0,0 0 0,0 0 0,0 0 0,0 0 0,1-1 0,-1 1 0,0 0 0,0 0 0,16-4 0,27 3 0,66 7 0,-8 1 0,904-14-2451,-809 2 1923,247-6-2008,81-2 1111,77 1-1740,70 1 2374,2241 8-3387,-1 59 3613,-2381-41 538,-69-4-79,-64-3 288,-272-6 67,336 1 1634,-14-36-627,-417 29-1142,1 0 0,-1-2 0,-1-2 0,1 0 0,51-23-1,-76 28 227,0-1 0,1 1 0,-1-1 0,0 0-1,-1 0 1,1 0 0,7-10 0,-9 9-239,0 1 1,0-2-1,0 1 1,-1 0-1,3-8 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5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58 251 24575,'-12'0'0,"8"0"0,0 0 0,0 0 0,-1 0 0,1 0 0,0 1 0,0-1 0,0 1 0,-6 2 0,10-3 0,0 0 0,0 0 0,0 0 0,-1 0 0,1 0 0,0 0 0,0 0 0,0 0 0,0 0 0,0 1 0,0-1 0,0 0 0,0 0 0,0 0 0,-1 0 0,1 0 0,0 0 0,0 0 0,0 0 0,0 0 0,0 0 0,0 1 0,0-1 0,0 0 0,0 0 0,0 0 0,0 0 0,0 0 0,0 0 0,0 0 0,0 0 0,0 1 0,0-1 0,0 0 0,0 0 0,0 0 0,0 0 0,0 0 0,0 0 0,0 0 0,0 1 0,0-1 0,0 0 0,0 0 0,0 0 0,0 0 0,0 0 0,0 0 0,1 0 0,-1 0 0,0 0 0,0 0 0,0 1 0,0-1 0,0 0 0,0 0 0,0 0 0,0 0 0,0 0 0,0 0 0,1 0 0,-1 0 0,0 0 0,0 0 0,13 5 0,17 0 0,509-1 0,-476-6 0,566-19-1999,915-21-1646,83 39-2527,3 23 3927,1357 1 1139,-87-91 4713,-2829 67-3623,577-42 9220,-635 44-9118,-3 0 154,1 0 1,-1-1 0,1 0 0,-1-1-1,0 0 1,0-1 0,18-8-1,-27 11-229,0 1 0,-1 0 0,1-1 0,-1 1 0,1 0 0,-1-1 0,1 1 0,-1-1 0,1 1 0,-1-1 0,1 1 0,-1-1-1,1 0 1,-1 1 0,0-1 0,1 1 0,-1-1 0,0 0 0,0 1 0,0-1 0,1 0 0,-1 1 0,0-1 0,0 0 0,0 1-1,0-1 1,0 0 0,0 1 0,0-1 0,-1-1 0,1 0-6,-1 1-1,0-1 0,0 0 1,0 1-1,-1-1 1,1 1-1,0 0 1,0-1-1,-1 1 1,1 0-1,-3-2 1,-42-21-37,43 23 32,-98-36 0,101 37 0,-1 0 0,1 0 0,-1 0 0,0-1 0,1 1 0,-1 0 0,1 0 0,-1 0 0,0 0 0,1 0 0,-1 0 0,0 0 0,1 0 0,-1 0 0,1 1 0,-1-1 0,1 0 0,-1 0 0,0 0 0,1 1 0,-1-1 0,1 0 0,-1 1 0,1-1 0,-1 0 0,1 1 0,-1-1 0,1 1 0,0-1 0,-1 1 0,1-1 0,0 1 0,-1-1 0,1 1 0,0-1 0,-1 1 0,1-1 0,0 1 0,0 0 0,0-1 0,0 1 0,-1-1 0,1 1 0,0 0 0,0-1 0,0 1 0,0 0 0,1-1 0,-1 1 0,0-1 0,0 1 0,0 0 0,0-1 0,1 1 0,-1-1 0,0 1 0,14 44 0,-10-36 0,7 35 0,-2 1 0,-1-1 0,1 57 0,-6 268 0,-27 0 0,-2 69 0,15-171 0,-56 331 0,54-503 0,4 2 0,3 110 0,5-179 0,-1 0 0,-7 28 0,5-31 0,0 1 0,0 39 0,5-63 0,-1 1 0,0 0 0,1-1 0,-1 1 0,1-1 0,0 1 0,0-1 0,0 1 0,0-1 0,0 1 0,3 2 0,3 7 0,-7-11 0,0-1 0,0 0 0,-1 0 0,1 1 0,0-1 0,0 0 0,0 0 0,0 1 0,-1-1 0,1 0 0,0 0 0,0 0 0,0 1 0,-1-1 0,1 0 0,0 0 0,0 0 0,-1 0 0,1 0 0,0 0 0,-1 1 0,1-1 0,0 0 0,0 0 0,-1 0 0,1 0 0,0 0 0,0 0 0,-1 0 0,1 0 0,0 0 0,-1 0 0,1 0 0,0-1 0,0 1 0,-1 0 0,1 0 0,0 0 0,0 0 0,-1 0 0,1 0 0,-1-1 0,-21-3 0,16 3 0,-283-34-1365,179 29-5461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1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52 24575,'-10'-2'0,"6"2"0,5 14 0,60 198 0,-45-287 0,-11 42 0,9-41 0,-12 67 0,0 0 0,1 1 0,-1-1 0,1 1 0,1-1 0,-1 1 0,1 0 0,5-6 0,-9 12 0,1-1 0,-1 0 0,1 0 0,-1 0 0,1 1 0,0-1 0,-1 0 0,1 1 0,0-1 0,0 1 0,0-1 0,-1 1 0,1-1 0,0 1 0,0 0 0,0-1 0,0 1 0,0 0 0,0 0 0,0-1 0,0 1 0,0 0 0,-1 0 0,1 0 0,0 0 0,0 0 0,2 1 0,-1 0 0,-1 0 0,0 0 0,1 0 0,-1 0 0,0 0 0,1 0 0,-1 1 0,0-1 0,0 1 0,0-1 0,0 0 0,0 1 0,0 0 0,0 1 0,4 11 0,0 0 0,5 28 0,-8-31 0,-2-10 0,1 0 0,-1 0 0,0 0 0,0 0 0,0 0 0,0 0 0,1 0 0,-1 0 0,0 0 0,1 0 0,-1 0 0,1 0 0,-1 0 0,1 0 0,0-1 0,-1 1 0,1 0 0,0 0 0,-1-1 0,1 1 0,0-1 0,0 1 0,0 0 0,0-1 0,-1 0 0,1 1 0,0-1 0,0 1 0,0-1 0,0 0 0,0 0 0,1 1 0,2-2 0,-1 0 0,0 0 0,1 0 0,-1 0 0,0 0 0,0-1 0,0 0 0,3-1 0,21-11 0,-22 14 0,-1-1 0,1 1 0,-1 0 0,1 0 0,-1 0 0,1 0 0,-1 1 0,1 0 0,-1 0 0,0 0 0,1 0 0,-1 1 0,0 0 0,7 3 0,-6-2 0,0-1 0,0 0 0,0 0 0,1 0 0,-1-1 0,0 1 0,1-1 0,0-1 0,6 1 0,-4-2 0,0 0 0,0-1 0,-1 0 0,1 0 0,0-1 0,-1 0 0,0 0 0,11-7 0,-14 8 0,1-1 0,-1 0 0,0 0 0,0 0 0,-1 0 0,1-1 0,0 1 0,-1-1 0,0 0 0,0 0 0,0-1 0,-1 1 0,0 0 0,3-8 0,-4 11 0,-1-1 0,1 1 0,-1-1 0,0 1 0,1-1 0,-1 0 0,0 1 0,0-1 0,0 0 0,-1 1 0,1-1 0,0 1 0,-1-1 0,1 0 0,-1 1 0,1-1 0,-1 1 0,1-1 0,-1 1 0,0 0 0,0-1 0,0 1 0,0 0 0,-1-2 0,-1 1 0,1 0 0,-1 0 0,0 1 0,0-1 0,0 0 0,0 1 0,0 0 0,0 0 0,0 0 0,0 0 0,-6-1 0,4 1 0,-1 1 0,1-1 0,0 1 0,-1 0 0,1 0 0,-1 0 0,1 1 0,0 0 0,-1 0 0,1 0 0,0 1 0,0 0 0,0 0 0,-9 5 0,12-5 0,0 1 0,0-1 0,0 1 0,1 0 0,-1-1 0,1 1 0,0 0 0,-1 0 0,1 0 0,1 0 0,-1 0 0,0 0 0,1 0 0,0 0 0,-1 0 0,1 0 0,0 0 0,1 0 0,-1 0 0,1 0 0,-1 1 0,1-1 0,0 0 0,0-1 0,3 7 0,0 1 0,0 0 0,1 0 0,0 0 0,1-1 0,0 0 0,9 10 0,-11-14-80,-1-1 0,1 1-1,1-1 1,-1 0 0,1-1-1,-1 1 1,1-1 0,0 0-1,0 0 1,0-1 0,1 1 0,-1-1-1,1 0 1,-1-1 0,1 1-1,7 0 1,4-3-6746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1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24575,'0'-16'0,"0"22"0,1 28 0,35 277 0,-31-278-170,1 0-1,2 0 0,1-1 1,2 0-1,1-1 0,1 0 1,18 28-1,-12-30-6655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1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77 24575,'-28'0'0,"-27"1"0,51-3 0,6 0 0,30-5 0,413-40 75,-221 31-1515,-190 13-5386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1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76 291 24575,'-8'-10'0,"-1"-1"0,2 0 0,-1 0 0,2-1 0,0 0 0,0 0 0,1-1 0,0 1 0,1-1 0,1 0 0,0 0 0,-2-19 0,5 28 0,-1 0 0,1 0 0,0 1 0,0-1 0,1 0 0,-1 0 0,1 0 0,0 0 0,0 0 0,0 1 0,1-1 0,-1 1 0,1-1 0,0 1 0,0-1 0,0 1 0,3-3 0,-2 2 0,1 0 0,0 1 0,0 0 0,1 0 0,-1 0 0,1 0 0,-1 1 0,1-1 0,0 1 0,0 1 0,7-3 0,12 0 0,0 0 0,0 2 0,0 0 0,37 3 0,-35 0 0,57 0-455,-1 4 0,149 28 0,-197-26-6371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1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117 248 24575,'-1'4'0,"0"1"0,-1-1 0,1 0 0,-1 1 0,0-1 0,0 0 0,-3 4 0,-4 8 0,-8 30 0,-19 81 0,30-103 0,-5 38 0,10-48 0,-1 1 0,-1-1 0,-1 1 0,-7 21 0,27-112 0,61-160 0,-40 128 0,-34 99 0,40-106 0,-38 105 0,1-1 0,-1 1 0,2 0 0,-1 0 0,1 0 0,1 1 0,0 0 0,10-8 0,-16 15 0,0 1 0,0-1 0,0 1 0,0 0 0,0 0 0,0-1 0,0 2 0,1-1 0,-1 0 0,0 0 0,1 1 0,-1-1 0,1 1 0,-1 0 0,0 0 0,1 0 0,-1 0 0,1 0 0,-1 0 0,0 1 0,3 0 0,0 0 0,-1 1 0,1 0 0,-1 1 0,1-1 0,-1 1 0,0 0 0,0 0 0,0 0 0,6 7 0,4 7 0,-1 0 0,0 1 0,16 31 0,-27-46 0,39 81 0,-3 1 0,45 159 0,-47-134 0,-26-78-1365,-4-7-5461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1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88 24575,'-9'0'0,"-7"0"0,-6 0 0,-3 0 0,7 0 0,11-4 0,11-2 0,9 1 0,12 0 0,10-2 0,12-1 0,7 1 0,3-2 0,1 0 0,-1 1 0,-1-2 0,-10 1-8191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1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81 236 24575,'-19'-1'0,"18"1"0,0-1 0,0 1 0,0 0 0,-1 0 0,1 0 0,0 0 0,0 0 0,-1 0 0,1 0 0,0 0 0,0 1 0,-1-1 0,1 0 0,0 1 0,-1 0 0,1 0 0,0 0 0,1 0 0,-1 0 0,1 1 0,-1-1 0,1 0 0,0 1 0,-1-1 0,1 0 0,0 1 0,0-1 0,0 0 0,0 1 0,0-1 0,0 1 0,0-1 0,1 0 0,-1 1 0,1 1 0,11 62 0,-1-8 0,-2 0 0,-2 0 0,-3 1 0,-4 61 0,0-117 0,0 0 0,0 0 0,-1 0 0,1-1 0,0 1 0,-1 0 0,1 0 0,-1-1 0,0 1 0,0 0 0,1-1 0,-1 1 0,0-1 0,0 1 0,-1-1 0,1 0 0,-2 3 0,2-4 0,0 0 0,0 0 0,0 1 0,1-1 0,-1 0 0,0 0 0,0 0 0,0 0 0,0 0 0,0 0 0,0 0 0,0 0 0,0 0 0,1-1 0,-1 1 0,0 0 0,0-1 0,0 1 0,0 0 0,1-1 0,-1 1 0,0-1 0,0 1 0,1-1 0,-1 0 0,0 1 0,1-1 0,-1 0 0,0 1 0,1-1 0,-1 0 0,1 0 0,0 0 0,-1-1 0,-4-6 0,0 0 0,1 0 0,0-1 0,1 1 0,0-1 0,0 0 0,1 0 0,-2-15 0,-2-78 0,5 79 0,0-20 0,2-1 0,2 1 0,2 0 0,2 1 0,1-1 0,3 1 0,16-42 0,-24 76 0,1 0 0,-1 0 0,2 0 0,-1 1 0,1-1 0,0 1 0,1 1 0,8-10 0,-12 14 0,1 0 0,-1 0 0,1 0 0,0 1 0,0-1 0,-1 0 0,1 1 0,0 0 0,0 0 0,0 0 0,0 0 0,1 0 0,-1 1 0,0-1 0,0 1 0,0 0 0,1 0 0,-1 0 0,0 1 0,0-1 0,0 1 0,1-1 0,-1 1 0,0 0 0,5 3 0,0 0 0,0 0 0,-1 1 0,0 0 0,0 1 0,0-1 0,0 1 0,-1 1 0,0-1 0,-1 1 0,1 0 0,5 10 0,7 13 0,20 49 0,-31-63 0,67 167 0,-43-100 0,50 93 0,-66-152-1365,-2-7-5461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1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70 24575,'-4'0'0,"-7"0"0,-5 0 0,0-5 0,7-1 0,10 1 0,13 0 0,13 2 0,11-3 0,8-1 0,9 0 0,8-2 0,3 0 0,-10 2-8191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1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617 317 24575,'2'-1'0,"0"0"0,-1 1 0,1-1 0,-1 0 0,1 0 0,-1 0 0,1 0 0,-1 0 0,1 0 0,-1-1 0,0 1 0,0 0 0,0-1 0,1 1 0,-1-1 0,-1 0 0,3-2 0,13-31 0,-14 29 0,-1 0 0,0 0 0,0-1 0,0 1 0,-1 0 0,0-1 0,0 1 0,0 0 0,-1-1 0,0 1 0,0 0 0,-1 0 0,0 0 0,0 0 0,0 0 0,-1 0 0,0 0 0,0 1 0,0-1 0,-1 1 0,-6-8 0,1 4 0,1-1 0,-2 1 0,1 1 0,-1 0 0,0 0 0,-1 1 0,0 0 0,0 0 0,-21-7 0,11 7 0,0 1 0,0 1 0,0 0 0,0 2 0,-1 1 0,0 0 0,0 2 0,1 0 0,-1 2 0,0 0 0,1 1 0,-22 7 0,30-6 0,-1 0 0,1 1 0,1 1 0,-1 0 0,1 1 0,0 0 0,0 0 0,-17 17 0,21-17 0,1 0 0,0 1 0,1 0 0,-1 1 0,2-1 0,-1 1 0,1 1 0,0-1 0,1 1 0,0-1 0,1 1 0,-3 15 0,4-17 0,1-1 0,1 1 0,-1 0 0,1-1 0,1 1 0,-1-1 0,1 1 0,1-1 0,-1 1 0,1-1 0,1 0 0,-1 0 0,1 0 0,1 0 0,-1 0 0,1-1 0,0 1 0,0-1 0,1 0 0,0 0 0,0-1 0,0 1 0,1-1 0,8 6 0,6 4 0,2-1 0,0-1 0,0 0 0,2-2 0,43 16 0,166 38 0,-102-32 0,-118-29 0,-1 0 0,1 1 0,-1 0 0,-1 1 0,1 0 0,19 14 0,-29-19 0,0 1 0,0-1 0,0 1 0,-1-1 0,1 1 0,0 0 0,-1 0 0,1 0 0,-1 0 0,0 0 0,1 0 0,-1 0 0,0 0 0,0 0 0,0 0 0,-1 1 0,1-1 0,0 0 0,-1 1 0,0-1 0,1 0 0,-1 1 0,0-1 0,0 1 0,-1-1 0,1 0 0,0 1 0,-1-1 0,1 0 0,-1 1 0,0-1 0,0 0 0,0 0 0,0 1 0,0-1 0,0 0 0,-1 0 0,1 0 0,-1-1 0,1 1 0,-1 0 0,0 0 0,0-1 0,-2 2 0,-4 4 0,-1-1 0,0 0 0,0 0 0,0-1 0,-1 0 0,1-1 0,-1 0 0,-1 0 0,1-1 0,0 0 0,-1-1 0,-17 1 0,-16 1 0,-78-5 0,71-1 0,12 1 40,0-1 0,-49-10 0,73 9-189,0-1 1,1 0-1,0-1 1,0-1-1,0 0 1,1-1-1,0 0 1,0-1-1,-12-10 1,3-1-6678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5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24575,'0'4'0,"0"6"0,0 11 0,0 5 0,0 3 0,0 6 0,0 5 0,0 5 0,0 3 0,0 3 0,0 1 0,0-3 0,0-2 0,-5-4 0,0-6 0,-1-3 0,2-5 0,0-6-8191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39 156 24575,'-4'-4'0,"0"0"0,1 0 0,-1-1 0,1 0 0,0 0 0,0 0 0,1 0 0,0 0 0,-1 0 0,2-1 0,-1 1 0,1 0 0,-2-7 0,3 9 0,0 1 0,0-1 0,0 1 0,0-1 0,0 1 0,1-1 0,-1 1 0,1-1 0,-1 1 0,1-1 0,0 1 0,0 0 0,0-1 0,0 1 0,1 0 0,-1 0 0,0 0 0,1 0 0,0 0 0,-1 0 0,1 0 0,0 0 0,0 1 0,0-1 0,0 1 0,0-1 0,1 1 0,-1 0 0,0 0 0,4-1 0,8-2 0,-1 0 0,1 1 0,0 1 0,0 0 0,0 1 0,0 1 0,0 0 0,0 1 0,0 0 0,0 1 0,0 1 0,0 0 0,-1 1 0,17 7 0,-13-5 0,0 2 0,0 0 0,-1 1 0,0 1 0,-1 0 0,0 1 0,-1 1 0,0 0 0,0 1 0,15 20 0,-14-13 0,-2 1 0,0 1 0,-1-1 0,-2 2 0,0 0 0,11 38 0,-7-1 0,12 89 0,-20-113-1365,0-7-5461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2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3 293 24575,'-1'-24'0,"0"17"0,1 1 0,0-1 0,0 0 0,0 0 0,1 0 0,0 0 0,3-11 0,-4 17 0,1 1 0,-1 0 0,0 0 0,0-1 0,0 1 0,1 0 0,-1-1 0,0 1 0,0 0 0,1 0 0,-1-1 0,0 1 0,1 0 0,-1 0 0,0 0 0,1-1 0,-1 1 0,0 0 0,1 0 0,-1 0 0,0 0 0,1 0 0,-1 0 0,0 0 0,1 0 0,-1 0 0,1 0 0,-1 0 0,0 0 0,1 0 0,-1 0 0,0 0 0,1 0 0,-1 0 0,0 0 0,1 0 0,-1 1 0,0-1 0,1 0 0,-1 0 0,0 0 0,1 1 0,-1-1 0,0 0 0,0 0 0,1 1 0,-1-1 0,0 0 0,0 0 0,1 1 0,-1-1 0,0 0 0,0 1 0,0-1 0,0 0 0,0 1 0,1-1 0,-1 1 0,0-1 0,12 24 0,37 142 0,-49-164 0,1 0 0,0 1 0,-1-1 0,1 0 0,0 0 0,1 0 0,-1 0 0,0 0 0,1 0 0,-1 0 0,1-1 0,-1 1 0,1 0 0,0-1 0,-1 0 0,1 1 0,0-1 0,0 0 0,0 0 0,0 0 0,1 0 0,-1 0 0,0 0 0,0 0 0,0-1 0,5 1 0,-5-1 0,1-1 0,0 0 0,0 0 0,-1 1 0,1-1 0,-1-1 0,1 1 0,-1 0 0,1-1 0,-1 1 0,0-1 0,1 0 0,-1 0 0,0 0 0,0 0 0,-1 0 0,1 0 0,0 0 0,-1 0 0,1-1 0,1-4 0,3-5 0,-1 0 0,0-1 0,-1 1 0,0-1 0,-1 0 0,-1 0 0,2-24 0,-5-100 0,-1 82 0,2 42 0,0 8 0,0 0 0,1 1 0,-2-1 0,1 0 0,0 0 0,-1 0 0,0 1 0,0-1 0,-1 0 0,1 1 0,-1-1 0,-2-4 0,4 9 0,-1 0 0,1 0 0,0 0 0,0 0 0,0 0 0,-1 0 0,1 0 0,0 0 0,0 0 0,0 0 0,-1 0 0,1 0 0,0 0 0,0 0 0,0 0 0,0 0 0,-1 0 0,1 0 0,0 1 0,0-1 0,0 0 0,0 0 0,-1 0 0,1 0 0,0 0 0,0 0 0,0 1 0,0-1 0,0 0 0,0 0 0,0 0 0,0 0 0,-1 1 0,1-1 0,0 0 0,0 0 0,0 0 0,0 1 0,0-1 0,0 0 0,0 0 0,0 0 0,0 1 0,0-1 0,0 0 0,0 0 0,0 0 0,0 1 0,1-1 0,-1 0 0,0 0 0,0 1 0,-1 14 0,21 249 106,1 30-1577,-19-256-5355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5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89 24575,'-5'-5'0,"4"0"0,5-5 0,8-1 0,5 3 0,9 1 0,5 3 0,5 2 0,6-4 0,4 0 0,3 1 0,3 1 0,0 1 0,1 1 0,-4 2 0,-6-5 0,-11-1-8191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5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24575,'0'-5'0,"0"-5"0,0-6 0,0 4 0,0 9 0,4 5 0,2 6 0,-1-2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5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24575,'-1'-1'0,"-1"1"0,1 0 0,-1 0 0,1 0 0,0 1 0,-1-1 0,1 0 0,-1 0 0,1 1 0,-1-1 0,1 1 0,0-1 0,-1 1 0,1 0 0,0-1 0,0 1 0,0 0 0,-1 0 0,0 1 0,1-1 0,1 0 0,-1 0 0,1 1 0,-1-1 0,1 0 0,0 0 0,0 0 0,-1 0 0,1 1 0,0-1 0,0 0 0,0 0 0,0 0 0,0 1 0,0-1 0,1 0 0,-1 0 0,1 2 0,3 7 0,0-1 0,0 1 0,1-1 0,10 13 0,-5-5 0,69 100 0,-47-73 0,18 47-1365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5:5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24575,'2'19'0,"1"0"0,1 0 0,0 0 0,2 0 0,0-1 0,15 31 0,-3-4 0,21 74 0,-37-112-1365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100 122 24575,'-1'-3'0,"0"0"0,0 1 0,0-1 0,0 0 0,0 1 0,0-1 0,-1 1 0,1-1 0,-1 1 0,0 0 0,0-1 0,0 1 0,-4-3 0,2 1 0,0 0 0,-1 0 0,1 1 0,-1 0 0,-9-5 0,13 7 0,0 1 0,0-1 0,0 1 0,0-1 0,0 1 0,0 0 0,-1 0 0,1 0 0,0-1 0,0 1 0,0 0 0,0 0 0,0 1 0,0-1 0,-1 0 0,1 0 0,0 0 0,0 1 0,0-1 0,0 1 0,0-1 0,0 1 0,0-1 0,-1 2 0,0-1 0,1 1 0,0-1 0,0 1 0,0-1 0,0 1 0,1 0 0,-1-1 0,0 1 0,1 0 0,-1 0 0,1-1 0,-1 1 0,1 3 0,-1 5 0,1 0 0,0 0 0,1 1 0,2 9 0,8 38 0,3-2 0,2 0 0,24 55 0,85 152 0,-120-254 0,16 28 0,-20-36 0,0 1 0,0 0 0,0-1 0,0 1 0,1-1 0,-1 1 0,1-1 0,-1 1 0,1-1 0,-1 0 0,1 0 0,0 0 0,0 0 0,-1 0 0,1 0 0,2 0 0,-3-1 0,1-1 0,-1 1 0,0-1 0,0 1 0,0-1 0,0 0 0,0 1 0,0-1 0,0 0 0,0 0 0,0 1 0,0-1 0,-1 0 0,1 0 0,0 0 0,0 0 0,-1 0 0,1 0 0,-1 0 0,1 0 0,-1-1 0,1 1 0,-1 0 0,0 0 0,1-2 0,9-35 0,-10 36 0,40-238 0,-4 14 0,-35 222 0,1-5 0,0 0 0,0 0 0,6-14 0,-7 22 0,-1 1 0,1-1 0,-1 0 0,0 0 0,1 0 0,0 1 0,-1-1 0,1 0 0,-1 0 0,1 1 0,0-1 0,0 1 0,-1-1 0,1 0 0,0 1 0,0 0 0,0-1 0,1 0 0,-1 1 0,0 0 0,0 0 0,0 1 0,0-1 0,0 0 0,-1 0 0,1 1 0,0-1 0,0 1 0,0-1 0,0 1 0,0-1 0,-1 1 0,1-1 0,0 1 0,-1 0 0,1-1 0,0 1 0,-1 0 0,1 0 0,-1-1 0,1 1 0,0 1 0,15 25 0,0 1 0,-2 1 0,18 53 0,14 29 0,-33-86 0,1-2 0,1 0 0,0 0 0,2-1 0,1-1 0,0-1 0,2-1 0,0 0 0,1-2 0,32 21 0,-51-36 0,1-1 0,-1 0 0,1 1 0,-1-1 0,1 0 0,0-1 0,-1 1 0,1 0 0,0-1 0,-1 0 0,1 0 0,0 1 0,0-1 0,-1-1 0,1 1 0,0 0 0,-1-1 0,5 0 0,-3-1 0,1 0 0,-1-1 0,1 1 0,-1-1 0,0 0 0,1 0 0,-1 0 0,-1 0 0,5-6 0,5-6 0,-1-1 0,-1 0 0,0 0 0,8-20 0,-4 5 0,-2-1 0,-1 0 0,-2-1 0,-1 0 0,-1-1 0,-2 0 0,-2 0 0,-1 0 0,-1 0 0,-2 0 0,-2-1 0,-1 1 0,-14-63 0,17 94 0,0 1 0,0 0 0,-1 0 0,0 0 0,1 0 0,-1 0 0,0 0 0,0 0 0,0 0 0,0 0 0,0 0 0,-1 0 0,1 0 0,0 1 0,-1-1 0,1 0 0,-1 1 0,0 0 0,0-1 0,1 1 0,-1 0 0,0 0 0,0 0 0,0 0 0,0 0 0,0 0 0,-4 0 0,3 1 0,1 1 0,-1-1 0,0 1 0,1 0 0,-1-1 0,1 1 0,-1 0 0,1 1 0,0-1 0,-1 0 0,1 1 0,0-1 0,0 1 0,0 0 0,0 0 0,0 0 0,0 0 0,1 0 0,-1 0 0,1 0 0,-1 1 0,-1 2 0,-9 19-1365,4-1-5461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545 157 24575,'28'-22'0,"-21"18"0,-1 0 0,1-1 0,-1 0 0,-1 0 0,1-1 0,5-6 0,-11 11 0,1-1 0,0 1 0,0-1 0,-1 1 0,1-1 0,0 0 0,-1 1 0,0-1 0,1 1 0,-1-1 0,0 0 0,0 1 0,0-1 0,0 0 0,0 1 0,0-1 0,0 0 0,-1 1 0,1-1 0,-1 0 0,1 1 0,-1-1 0,1 1 0,-1-1 0,0 1 0,0-1 0,0 1 0,0 0 0,0-1 0,0 1 0,0 0 0,0 0 0,-2-2 0,-3-1 0,1 0 0,0 0 0,-1 0 0,0 1 0,0 0 0,0 0 0,0 1 0,0-1 0,-1 1 0,1 1 0,0-1 0,-14-1 0,-1 2 0,-1 0 0,-36 3 0,26 2 0,-1 1 0,1 2 0,0 1 0,0 1 0,1 2 0,0 1 0,-48 27 0,74-36 0,0 0 0,0 0 0,0 1 0,0-1 0,1 1 0,-1 0 0,1 0 0,0 1 0,0-1 0,1 1 0,-1 0 0,1 0 0,0 0 0,0 1 0,1-1 0,0 0 0,-2 7 0,3-7 0,0 0 0,1 0 0,-1 0 0,1-1 0,0 1 0,1 0 0,-1 0 0,1 0 0,0-1 0,0 1 0,1 0 0,-1-1 0,1 1 0,0-1 0,0 1 0,1-1 0,-1 0 0,1 0 0,0 0 0,0 0 0,5 4 0,3 3 0,0-1 0,2-1 0,-1 0 0,1 0 0,0-1 0,1-1 0,-1 0 0,21 7 0,18 3 0,56 11 0,-16-5 0,-69-16 0,-1 1 0,-1 0 0,28 16 0,-42-20 0,0 0 0,0 0 0,-1 1 0,1 0 0,-1 0 0,0 0 0,0 1 0,-1 0 0,0 0 0,0 1 0,0 0 0,-1-1 0,4 9 0,-7-11 0,0 0 0,0 0 0,0-1 0,-1 1 0,0 0 0,0 0 0,0 0 0,0 0 0,0 0 0,-1 0 0,1-1 0,-1 1 0,0 0 0,-1 0 0,1-1 0,-1 1 0,1-1 0,-1 1 0,0-1 0,0 0 0,0 1 0,-1-1 0,1 0 0,-1-1 0,0 1 0,-5 4 0,-2 2 0,0-1 0,-1-1 0,0 0 0,0 0 0,-1-1 0,-21 9 0,-2-3 0,-1-2 0,1-1 0,-71 7 0,88-14 0,0-1 0,0-1 0,0-1 0,0 0 0,0-1 0,1-1 0,-1-1 0,1-1 0,0 0 0,-18-8 0,25 7 0,0 0 0,0 0 0,0-1 0,0-1 0,1 1 0,-10-12 0,16 16 0,0 0 0,0 0 0,1 0 0,-1-1 0,1 1 0,-1-1 0,1 0 0,0 0 0,1 0 0,-1 0 0,1 0 0,-1 0 0,1 0 0,0 0 0,1 0 0,-1-1 0,1 1 0,0 0 0,0-1 0,1-3 0,3-3-1365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 24575,'0'-5'0,"0"4"0,0 5 0,-4 12 0,-2 7 0,0 4 0,-3 6 0,0 3 0,-2 3 0,-1 4 0,-1-1 0,0 2 0,-1-4 0,2-7-8191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79 24575,'5'-1'0,"-1"-1"0,0 0 0,0 0 0,0-1 0,0 1 0,-1-1 0,1 0 0,-1 0 0,0 0 0,1 0 0,-2-1 0,1 1 0,0-1 0,0 0 0,-1 0 0,3-6 0,-5 9 0,0 0 0,-1 0 0,1 0 0,0 0 0,-1 0 0,1 0 0,-1 0 0,1 0 0,-1 0 0,1 0 0,-1 0 0,0 1 0,1-1 0,-1 0 0,0 0 0,0 1 0,0-1 0,0 0 0,1 1 0,-1-1 0,0 1 0,0-1 0,0 1 0,0 0 0,0-1 0,0 1 0,0 0 0,0 0 0,0 0 0,0 0 0,-1 0 0,0 0 0,-37-3 0,26 4 0,1 0 0,0 1 0,0 0 0,0 1 0,1 0 0,-1 1 0,1 0 0,-1 1 0,-11 7 0,6-2 0,1 0 0,1 2 0,0 0 0,0 0 0,-17 21 0,12-10 0,2 1 0,0 0 0,1 2 0,2 0 0,1 1 0,0 0 0,-11 36 0,19-43 0,0 1 0,1-1 0,1 1 0,1-1 0,1 1 0,1 0 0,1 0 0,0 0 0,6 28 0,-5-39 0,1 0 0,1 0 0,0-1 0,0 1 0,1-1 0,1 0 0,-1 0 0,1 0 0,1 0 0,-1-1 0,2 0 0,-1 0 0,1-1 0,0 1 0,1-1 0,-1-1 0,1 0 0,1 0 0,-1 0 0,1-1 0,10 4 0,0-1 0,0-2 0,1 0 0,-1-1 0,1-1 0,0-1 0,0 0 0,1-2 0,-1 0 0,26-3 0,-31 1 0,0-1 0,0-1 0,0 0 0,0-1 0,-1 0 0,1-1 0,-1-1 0,-1 0 0,1-1 0,-1-1 0,0 0 0,22-18 0,-31 22 0,0 1 0,0-1 0,-1 0 0,0-1 0,1 1 0,-2-1 0,1 1 0,0-1 0,-1 0 0,0 0 0,0 0 0,-1 0 0,1 0 0,-1 0 0,1-8 0,-2 6 0,0-1 0,0 0 0,-1 0 0,0 0 0,-1 1 0,1-1 0,-1 0 0,-1 1 0,-4-11 0,-8-9 0,0 0 0,-2 1 0,-1 1 0,-26-28 0,35 42 0,7 8 0,-1 1 0,1-1 0,0 0 0,1 1 0,-1-1 0,0 0 0,1 0 0,-1 0 0,1 0 0,0 0 0,0 0 0,0-1 0,1 1 0,-1-5 0,1 7 0,0-1 0,1 0 0,0 0 0,-1 0 0,1 0 0,0 1 0,0-1 0,0 0 0,0 1 0,0-1 0,0 0 0,1 1 0,-1-1 0,0 1 0,1 0 0,-1 0 0,1-1 0,-1 1 0,1 0 0,0 0 0,-1 0 0,1 1 0,0-1 0,0 0 0,2 0 0,13-5 0,0 1 0,1 1 0,0 0 0,-1 1 0,1 1 0,0 1 0,1 1 0,-1 0 0,0 1 0,0 1 0,-1 1 0,1 0 0,0 1 0,-1 1 0,30 13 0,-40-14 0,0-1 0,-1 1 0,0 1 0,0-1 0,0 1 0,0 0 0,-1 0 0,0 1 0,0 0 0,0-1 0,-1 2 0,0-1 0,0 0 0,-1 1 0,1 0 0,-1 0 0,-1 0 0,1 0 0,-1 0 0,-1 1 0,2 8 0,-2-3 0,-1 0 0,-1 0 0,0 0 0,0 1 0,-1-1 0,-1-1 0,0 1 0,-1 0 0,0-1 0,-1 1 0,-8 13 0,-15 27-1365,14-31-5461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439 174 24575,'1'0'0,"1"0"0,0 0 0,-1 0 0,1 0 0,-1 0 0,1 0 0,0-1 0,-1 1 0,1 0 0,-1-1 0,1 1 0,-1-1 0,1 0 0,-1 0 0,1 1 0,-1-1 0,0 0 0,1 0 0,-1 0 0,0 0 0,0-1 0,0 1 0,0 0 0,0 0 0,0-1 0,0 1 0,0-1 0,-1 1 0,1-1 0,0 1 0,-1-1 0,1 1 0,-1-1 0,0 1 0,1-1 0,-1-1 0,0-1 0,0 0 0,0 0 0,-1 0 0,1 0 0,-1 1 0,0-1 0,0 0 0,-1 0 0,1 1 0,-1-1 0,1 1 0,-1 0 0,0-1 0,-4-4 0,0 1 0,-1 0 0,1 0 0,-2 1 0,1 0 0,0 0 0,-1 1 0,0 0 0,0 0 0,-1 1 0,1 0 0,-1 0 0,-18-4 0,20 7 0,0-1 0,0 1 0,-1 1 0,1-1 0,0 1 0,0 1 0,-1-1 0,1 1 0,0 1 0,0-1 0,0 1 0,0 0 0,0 1 0,0 0 0,1 0 0,-1 0 0,-7 6 0,-4 5 0,0 0 0,2 1 0,-1 1 0,2 1 0,0 0 0,2 1 0,-1 1 0,2 0 0,-15 31 0,20-35 0,0 0 0,1 1 0,0 0 0,2 0 0,0 0 0,0 0 0,2 1 0,0-1 0,1 1 0,0 0 0,2-1 0,0 1 0,5 26 0,-3-32 0,0 0 0,1-1 0,0 1 0,0-1 0,1 0 0,1 0 0,0-1 0,0 0 0,1 0 0,0 0 0,0-1 0,1 0 0,16 12 0,-12-11 0,2 0 0,-1-2 0,1 1 0,0-2 0,1 0 0,0-1 0,0 0 0,0-1 0,16 2 0,-1-2 0,0-2 0,0 0 0,0-3 0,0 0 0,1-2 0,-2-1 0,1-1 0,0-2 0,48-17 0,-67 19 0,-6 4 0,0 0 0,0-1 0,0 0 0,0 0 0,-1 0 0,1-1 0,-1 0 0,0 0 0,0 0 0,0 0 0,0-1 0,7-7 0,-11 11-32,0-1-1,0 1 1,1-1-1,-1 1 1,0-1-1,0 1 1,0-1-1,0 1 1,0-1-1,0 1 1,0-1-1,0 0 1,0 1-1,0-1 1,0 1-1,-1-1 1,1 1-1,0-1 1,0 1-1,0-1 1,-1 1-1,1-1 1,0 1-1,-1 0 1,1-1-1,0 1 1,-1-1-1,1 1 1,0 0-1,-1-1 1,1 1-1,-1 0 1,1-1-1,-1 1 1,1 0-1,-1 0 1,1-1-1,-1 1 0,1 0 1,-1 0-1,0 0 1,-13-5-6794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86 24575,'4'-47'0,"-3"44"0,0 0 0,0 1 0,0-1 0,0 1 0,0-1 0,0 1 0,0 0 0,1-1 0,-1 1 0,1 0 0,0 0 0,0 0 0,-1 0 0,1 0 0,3-1 0,-5 3 0,0 0 0,0 0 0,0 0 0,0-1 0,0 1 0,1 0 0,-1 0 0,0 0 0,0 0 0,0 0 0,0 0 0,0 0 0,0 0 0,0 0 0,0 0 0,1 0 0,-1 0 0,0 0 0,0 0 0,0 0 0,0 0 0,0 0 0,0 0 0,0 0 0,1 0 0,-1 0 0,0 0 0,0 0 0,0 1 0,0-1 0,0 0 0,0 0 0,0 0 0,0 0 0,0 0 0,0 0 0,1 0 0,-1 0 0,0 0 0,0 0 0,0 0 0,0 1 0,0-1 0,0 0 0,0 0 0,0 0 0,0 0 0,0 0 0,0 0 0,0 0 0,0 0 0,0 1 0,0-1 0,0 0 0,0 0 0,0 0 0,0 0 0,0 0 0,-1 12 0,-4 12 0,-80 260-1365,75-242-5461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2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24575,'0'-5'0,"0"-5"0,0-6 0,4 0 0,6 3 0,6-2 0,5 3 0,7 3 0,8 3 0,6 3 0,6 1 0,-7 2-8191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222 353 24575,'3'-3'0,"-1"-1"0,0 1 0,0 0 0,0-1 0,0 0 0,0 1 0,-1-1 0,2-7 0,-2 9 0,-1 0 0,1 1 0,-1-1 0,0 0 0,1 0 0,-1 0 0,0 0 0,0 1 0,0-1 0,0 0 0,0 0 0,-1 0 0,1 0 0,-1 1 0,1-1 0,-1 0 0,1 0 0,-1 1 0,0-1 0,-1-2 0,1 4 0,1 0 0,-1 0 0,1-1 0,0 1 0,-1 0 0,1 0 0,-1 0 0,1 0 0,-1 0 0,1 0 0,-1 0 0,1 0 0,-1 0 0,1 0 0,-1 0 0,1 0 0,-1 0 0,1 0 0,0 0 0,-1 0 0,1 1 0,-1-1 0,1 0 0,-1 0 0,1 1 0,0-1 0,-1 0 0,1 0 0,0 1 0,-1-1 0,1 0 0,0 1 0,-1-1 0,1 1 0,0-1 0,-1 0 0,1 1 0,0 0 0,-11 19 0,-75 223 0,58-156 0,-51 206 0,78-285 0,-1 0 0,-1 1 0,-5 14 0,8-23 0,0 0 0,0 0 0,0 0 0,0 0 0,0 0 0,0 0 0,0 0 0,0 0 0,0 0 0,0 0 0,0 0 0,0-1 0,0 1 0,0 0 0,0 0 0,0 0 0,0 0 0,0 0 0,0 0 0,0 0 0,0 0 0,-1 0 0,1 0 0,0 0 0,0 0 0,0 0 0,0-1 0,0 1 0,0 0 0,0 0 0,0 0 0,0 0 0,0 0 0,0 0 0,0 0 0,0 0 0,0 0 0,0 0 0,-1 0 0,1 0 0,0 0 0,0 0 0,0 0 0,0 0 0,0 0 0,0 0 0,0 0 0,0 0 0,0 0 0,0 0 0,0 0 0,0-15 0,4-21 0,73-316 0,-50 263 0,71-161 0,-84 221 0,2 0 0,33-47 0,-43 67 0,0 2 0,1-1 0,0 1 0,0 0 0,0 0 0,1 1 0,0 0 0,0 0 0,1 1 0,-1 0 0,1 0 0,0 1 0,15-5 0,-19 8 0,0 1 0,0-1 0,0 1 0,1 0 0,-1 0 0,0 1 0,0-1 0,0 1 0,0 0 0,0 1 0,0-1 0,0 1 0,0 0 0,0 0 0,-1 1 0,1-1 0,-1 1 0,1 0 0,-1 0 0,0 1 0,0-1 0,-1 1 0,1 0 0,-1 0 0,0 0 0,5 8 0,1 3 0,0 0 0,-1 1 0,-1 0 0,0 0 0,-1 1 0,6 30 0,-2 6 0,-3 0 0,0 64 0,-9 110 0,-1-3 0,7-175-1365,1-9-5461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22 103 24575,'-4'0'0,"-6"-5"0,3 0 0,7-1 0,8-3 0,12 0 0,11 2 0,13-3 0,9 0 0,7 3 0,8 1 0,5-1 0,-1-1 0,1 2 0,-4 1 0,-13 3-8191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77 24575,'-12'1'0,"-27"-1"0,38 0 0,-1 0 0,1 0 0,0 0 0,-1 0 0,1-1 0,-1 1 0,1 0 0,0-1 0,-1 1 0,1 0 0,0-1 0,0 0 0,-1 1 0,1-1 0,0 0 0,0 0 0,0 0 0,0 1 0,-2-3 0,3 2 0,0 0 0,0 0 0,0 0 0,1 1 0,-1-1 0,0 0 0,0 0 0,0 1 0,1-1 0,-1 0 0,0 0 0,1 1 0,-1-1 0,1 0 0,-1 1 0,1-1 0,-1 1 0,1-1 0,-1 1 0,1-1 0,0 1 0,-1-1 0,1 1 0,0-1 0,-1 1 0,1 0 0,0-1 0,-1 1 0,1 0 0,0 0 0,0-1 0,0 1 0,29-9 0,35-5 0,0 4 0,1 2 0,0 3 0,0 3 0,107 11 0,-170-9 0,7 1 0,-1 1 0,1-1 0,-1 2 0,1-1 0,9 5 0,-18-6 0,1-1 0,-1 1 0,0 0 0,0-1 0,1 1 0,-1 0 0,0 0 0,0 0 0,0 0 0,0 0 0,0 0 0,-1 0 0,1 1 0,0-1 0,0 0 0,-1 0 0,2 3 0,-2-2 0,0-1 0,0 1 0,0 0 0,0-1 0,0 1 0,0 0 0,-1 0 0,1-1 0,-1 1 0,1 0 0,-1-1 0,0 1 0,1-1 0,-1 1 0,0-1 0,0 1 0,0-1 0,-2 3 0,-12 12 0,0-1 0,-2 0 0,0-1 0,0-1 0,-22 14 0,-18 12 0,39-25 0,0 1 0,1 1 0,1 0 0,0 1 0,1 1 0,-17 27 0,27-39 0,1 1 0,1 0 0,-1 1 0,1-1 0,0 1 0,1-1 0,-1 1 0,2 0 0,-1 0 0,1 0 0,0 0 0,1 0 0,0 0 0,0 0 0,0 0 0,1 0 0,1 0 0,-1 0 0,1 0 0,1-1 0,5 15 0,-4-15 8,0-1-1,0 1 1,1-1-1,0 0 1,0 0-1,0-1 1,1 0-1,0 0 1,0 0-1,0 0 1,1-1-1,-1 0 1,1-1-1,0 1 1,10 2-1,-6-2-172,2 0 0,-1-1 0,0-1 0,0 0 0,1 0 0,-1-1 0,1-1 0,19-2 0,-1-2-6661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4 340 24575,'-3'0'0,"14"0"0,107-5 0,-114 5 0,246-27 0,-179 16 0,103-30 0,-169 40 0,0-1 0,0 0 0,0 1 0,0-2 0,0 1 0,-1-1 0,1 1 0,-1-1 0,1-1 0,-1 1 0,4-5 0,-7 7 0,0-1 0,1 0 0,-1 0 0,0 0 0,-1-1 0,1 1 0,0 0 0,-1 0 0,1 0 0,-1-1 0,1 1 0,-1 0 0,0-1 0,0 1 0,0 0 0,0 0 0,-1-1 0,1 1 0,-1 0 0,1 0 0,-1-1 0,0 1 0,0 0 0,0 0 0,0 0 0,0 0 0,-2-2 0,-7-13 0,-1 0 0,-1 1 0,0 1 0,-18-18 0,30 33 0,0 0 0,0-1 0,0 1 0,-1 0 0,1 0 0,0 0 0,0-1 0,0 1 0,-1 0 0,1 0 0,0 0 0,0-1 0,-1 1 0,1 0 0,0 0 0,0 0 0,-1 0 0,1 0 0,0 0 0,0 0 0,-1 0 0,1 0 0,0 0 0,-1 0 0,1 0 0,0 0 0,0 0 0,-1 0 0,1 0 0,0 0 0,-1 0 0,1 0 0,0 0 0,0 0 0,-1 0 0,1 0 0,0 1 0,0-1 0,-1 0 0,-2 14 0,5 17 0,9 64 0,9 45 0,-17-124 0,1 0 0,1 0 0,0 0 0,2-1 0,-1 0 0,13 19 0,-15-28 0,1 0 0,-1 0 0,2 0 0,-1 0 0,1-1 0,-1 0 0,1 0 0,1-1 0,-1 0 0,1 0 0,0 0 0,-1-1 0,2 0 0,-1 0 0,0 0 0,0-1 0,1-1 0,0 1 0,-1-1 0,1 0 0,0-1 0,-1 0 0,1 0 0,0 0 0,-1-1 0,1-1 0,-1 1 0,1-1 0,-1 0 0,1-1 0,-1 0 0,0 0 0,0 0 0,-1-1 0,1 0 0,-1 0 0,1-1 0,-1 0 0,-1 0 0,1 0 0,-1-1 0,0 0 0,0 0 0,-1 0 0,1 0 0,-1-1 0,-1 0 0,6-12 0,-3-2 0,0 0 0,-2-1 0,0 0 0,-1 0 0,-1 0 0,-2 0 0,0 0 0,-1 0 0,-1 0 0,-1 0 0,-1 0 0,-1 0 0,-1 1 0,-1 0 0,-15-33 0,6 25-1365,0 6-5461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96 24575,'-8'0'0,"-37"2"0,44-2 0,1 0 0,-1 0 0,0 0 0,1 0 0,-1 0 0,1 0 0,-1 0 0,1 1 0,-1-1 0,1 0 0,-1 0 0,1 0 0,-1 1 0,1-1 0,-1 0 0,1 1 0,-1-1 0,1 0 0,-1 1 0,1-1 0,0 1 0,-1-1 0,1 1 0,0-1 0,-1 1 0,1-1 0,0 1 0,0-1 0,-1 1 0,1-1 0,0 1 0,0-1 0,0 1 0,0-1 0,0 1 0,0 0 0,0-1 0,0 1 0,0-1 0,0 1 0,0-1 0,0 1 0,0-1 0,0 1 0,0 0 0,1-1 0,-1 1 0,0-1 0,0 1 0,1-1 0,-1 1 0,0-1 0,1 0 0,-1 1 0,1-1 0,-1 1 0,0-1 0,1 0 0,-1 1 0,1-1 0,-1 0 0,1 1 0,0-1 0,27 27 0,64 45 0,-63-52 0,-1 3 0,48 46 0,-61-52 0,-1 1 0,17 29 0,-27-41 0,0 1 0,-1-1 0,0 1 0,0 0 0,0 0 0,-1 0 0,0 0 0,-1 0 0,0 0 0,0 0 0,0 13 0,-1-18 0,0 1 0,-1-1 0,0 1 0,1-1 0,-1 0 0,0 1 0,0-1 0,0 0 0,-1 1 0,1-1 0,0 0 0,-1 0 0,1 0 0,-1 0 0,0-1 0,0 1 0,0 0 0,0-1 0,-3 3 0,0-2 0,1 0 0,0 0 0,0 0 0,-1 0 0,1-1 0,0 0 0,-1 0 0,0 0 0,1-1 0,-9 1 0,9-2 0,-1 1 0,1 0 0,-1-1 0,1 0 0,-1 0 0,1 0 0,0 0 0,0-1 0,-1 0 0,-6-4 0,8 4 0,1 1 0,0-1 0,1 1 0,-1-1 0,0 0 0,0 0 0,1 0 0,-1 0 0,1 0 0,-1 0 0,1 0 0,0 0 0,0-1 0,0 1 0,0 0 0,1-1 0,-1 1 0,1-1 0,-1 1 0,1-3 0,0-6 0,1 1 0,0-1 0,1 0 0,0 1 0,0 0 0,1 0 0,1 0 0,0 0 0,7-14 0,5-5 0,35-47 0,57-65 120,-82 110-615,1 1 0,44-36 0,-49 49-6331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6:0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56 158 24575,'-25'15'0,"1"0"0,23-14 0,0 0 0,1-1 0,-1 1 0,0 1 0,1-1 0,-1 0 0,1 0 0,0 0 0,-1 0 0,1 0 0,0 0 0,-1 1 0,1-1 0,0 0 0,0 0 0,0 0 0,0 1 0,0-1 0,0 0 0,1 0 0,-1 0 0,1 2 0,1 3 0,0 0 0,0-1 0,1 0 0,0 1 0,0-1 0,0 0 0,1-1 0,0 1 0,0 0 0,0-1 0,0 0 0,1 0 0,0 0 0,-1-1 0,1 0 0,0 0 0,1 0 0,-1 0 0,1-1 0,-1 0 0,1 0 0,9 2 0,-9-2 0,0-1 0,0 0 0,0 0 0,0-1 0,-1 0 0,1 0 0,0 0 0,0-1 0,0 1 0,0-1 0,0-1 0,0 1 0,0-1 0,-1 0 0,1 0 0,-1-1 0,0 0 0,1 0 0,-1 0 0,0-1 0,-1 1 0,8-8 0,-6 1 0,0 1 0,-1-1 0,0 0 0,-1-1 0,-1 1 0,1-1 0,-1 1 0,-1-1 0,0 0 0,-1 0 0,0-14 0,-1 19 0,0-1 0,-1 1 0,0 0 0,0-1 0,0 1 0,-1 0 0,0 0 0,0 0 0,-1 0 0,0 0 0,0 0 0,0 1 0,-1 0 0,0-1 0,0 1 0,-6-6 0,8 9 0,-1-1 0,0 1 0,0 0 0,0-1 0,0 1 0,0 1 0,0-1 0,0 0 0,-1 1 0,1-1 0,-1 1 0,1 0 0,-1 0 0,1 1 0,-1-1 0,0 1 0,1 0 0,-1 0 0,0 0 0,1 0 0,-1 1 0,0-1 0,1 1 0,-1 0 0,1 0 0,-1 0 0,1 0 0,0 1 0,-6 3 0,1 0 0,2 0 0,-1 0 0,0 1 0,1 0 0,0 0 0,1 0 0,-1 1 0,1 0 0,0 0 0,1 0 0,0 1 0,0-1 0,1 1 0,-1 0 0,2 0 0,-1 0 0,1 1 0,1-1 0,-1 0 0,1 11 0,0-6 0,1 1 0,0 0 0,1-1 0,0 1 0,2 0 0,-1-1 0,2 0 0,0 0 0,0 0 0,1 0 0,13 23 0,-7-19 0,0-1 0,2 0 0,0 0 0,1-1 0,0-1 0,1-1 0,1 0 0,0 0 0,0-2 0,2 0 0,-1-1 0,1-1 0,36 14 0,-39-18 0,0-1 0,0 0 0,1-1 0,-1 0 0,1-2 0,0 1 0,-1-2 0,1 0 0,0-1 0,-1-1 0,1 0 0,0-1 0,-1-1 0,0 0 0,0-1 0,0-1 0,-1 0 0,17-10 0,4-8-1365,-6 2-5461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0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11 24575,'1'0'0,"-1"-1"0,0 1 0,0 0 0,0-1 0,0 1 0,0 0 0,0-1 0,0 1 0,0 0 0,0-1 0,0 1 0,0 0 0,0 0 0,0-1 0,0 1 0,0 0 0,0-1 0,0 1 0,0 0 0,-1-1 0,1 1 0,0 0 0,0-1 0,0 1 0,0 0 0,-1 0 0,1-1 0,0 1 0,0 0 0,-1 0 0,1 0 0,0-1 0,0 1 0,-1 0 0,1 0 0,0 0 0,-1 0 0,1-1 0,0 1 0,-1 0 0,1 0 0,0 0 0,-1 0 0,1 0 0,0 0 0,-1 0 0,1 0 0,0 0 0,0 0 0,-1 0 0,1 0 0,0 0 0,-1 0 0,1 1 0,0-1 0,-1 0 0,1 0 0,0 0 0,-1 0 0,1 1 0,0-1 0,0 0 0,-1 0 0,1 0 0,0 1 0,0-1 0,0 0 0,-1 1 0,-16 20 0,8 5 0,0 0 0,2 1 0,-4 33 0,-7 87 0,16-119 0,-17 655 0,16-264 0,-122 1395-646,98-1379 969,27-358-242,3 1 0,4-1-1,26 122 1,-23-165-1446,-1-6-5461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0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47 24575,'-15'-18'0,"33"19"0,-3 1 0,121 10 0,181-8 0,-262-5 0,926-22-2372,6 0-1869,3152 51 573,226-8 2399,-2898-22 4617,-681 43-3094,-11 52 2586,-728-86-2427,-24-2 144,0-2-1,0-1 1,0 0 0,36-4-1,-58 2-498,1 0 0,0 0-1,-1 0 1,1-1-1,-1 1 1,1-1 0,0 1-1,-1-1 1,1 0 0,-1 1-1,1-1 1,-1 0-1,2-1 1,-3 2-30,0-1 0,0 1 0,1-1 0,-1 1 0,0 0 0,0-1 0,1 1 0,-1-1 0,0 1 0,0-1 0,0 1 0,0-1 0,0 1 1,0 0-1,0-1 0,0 1 0,0-1 0,0 1 0,0-1 0,0 1 0,0-1 0,0 1 0,0-1 0,0 1 0,-1 0 0,1-1 0,0 1 0,-1-1 0,-1-2-126,0 1 1,0-1-1,0 1 1,0 0-1,-1 0 1,1 0-1,-1 0 1,0 0-1,0 0 1,-4-1-1,-21-9-6728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2 205 24575,'-2'-9'0,"2"0"0,14 4 0,30 1 0,0 2 0,49 3 0,4 0 0,1389-58-3745,-370 9 1320,2385-25-350,-1 152-161,-1382 96 4246,-1116-91 5796,-997-84-6944,9 0 269,0 2-1,-1-1 1,15 5-1,-24-5-328,-1 0 0,1 1-1,0-1 1,0 1 0,-1 0 0,1 0 0,-1 0-1,0 1 1,0-1 0,0 1 0,0 0 0,0 0-1,0 0 1,3 4 0,8 11-94,1-1 1,0-1-1,1 0 1,1-2-1,1 1 0,20 11 1,-19-13-10,0 1 0,-1 0 1,-1 1-1,0 1 0,21 28 0,-34-40 1,-1 1 0,0 0 0,0 1 0,-1-1 0,0 0 0,0 1 0,0 0 0,-1-1 0,1 1 0,-1 0 0,-1 0 0,1 8 0,-2 2 0,0 0 0,-1 0 0,-5 18 0,3-22 0,2 0 0,-1 1 0,2-1 0,0 1 0,0 0 0,1-1 0,2 16 0,41 132 0,-29-116 0,-2 0 0,13 85 0,0 245 0,-10-128 0,1 340 0,-32-2 0,12-477 0,-3 111 0,28 296 0,-14-447 0,19 198 0,-23-196 0,-10 127 0,-4-124 0,-28 93 0,25-112 0,1 1 0,3 0 0,-6 99 0,18-116 0,-1-28 0,0 0 0,-1 1 0,0-1 0,0 0 0,-1 0 0,0 1 0,-5 16 0,6-26-39,0 1 0,-1 0 0,1 0 0,-1-1 0,1 1 0,-1 0 0,1-1 0,-1 1 0,1-1 0,-1 1 0,0 0 0,1-1 0,-1 0 0,0 1 0,1-1 0,-1 1 0,0-1 0,0 0 0,1 1 0,-1-1 0,0 0 0,0 0 0,1 0 0,-1 0 0,0 1 0,0-1 0,0 0 0,0 0 0,1-1 0,-1 1 0,0 0 0,0 0 0,0 0 0,0-1 0,-15-4-6787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24575,'-5'5'0,"-5"5"0,-2 6 0,-3 9 0,2 4 0,-2 7 0,1 5 0,4 5 0,3 4 0,3 1 0,2 2 0,2 0 0,4 0 0,3-5 0,-1-6 0,-1-5 0,3-10 0,0-8-8191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2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24575,'0'0'0,"-1"0"0,1 0 0,0-1 0,0 1 0,0 0 0,0 0 0,0-1 0,0 1 0,0 0 0,0 0 0,0-1 0,0 1 0,0 0 0,0-1 0,0 1 0,0 0 0,0 0 0,0-1 0,0 1 0,0 0 0,0 0 0,0-1 0,0 1 0,0 0 0,1 0 0,-1-1 0,0 1 0,0 0 0,0 0 0,0-1 0,1 1 0,-1 0 0,0 0 0,0 0 0,0 0 0,1-1 0,-1 1 0,0 0 0,0 0 0,1 0 0,-1 0 0,0 0 0,0 0 0,1 0 0,-1 0 0,0 0 0,1 0 0,-1 0 0,0 0 0,0 0 0,1 0 0,-1 0 0,0 0 0,1 0 0,-1 0 0,0 0 0,0 0 0,1 0 0,-1 0 0,0 0 0,0 0 0,1 1 0,0 0 0,0 0 0,0 0 0,0 0 0,0 0 0,0 0 0,0 0 0,0 0 0,-1 0 0,1 0 0,0 1 0,-1-1 0,2 2 0,2 21 0,-1 0 0,-1 0 0,-1 0 0,-3 32 0,1 18 0,8 3 0,4 0 0,3-1 0,30 97 0,-8-33 0,-27-98-1365,-3-8-5461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25 908 24575,'-12'-229'0,"0"30"0,11 154 0,3 0 0,10-64 0,-10 96 0,1-1 0,0 1 0,1 0 0,0 0 0,1 0 0,0 1 0,1 0 0,1 0 0,0 0 0,0 1 0,1 0 0,1 0 0,0 1 0,0 0 0,1 0 0,0 1 0,1 1 0,0 0 0,0 0 0,1 1 0,0 0 0,0 1 0,0 1 0,1 0 0,20-6 0,-11 6 0,1 1 0,0 1 0,0 0 0,0 2 0,0 1 0,0 0 0,29 6 0,-33-4 0,0 2 0,0 1 0,0 0 0,-1 1 0,0 1 0,0 1 0,-1 0 0,0 1 0,16 12 0,-27-17 0,-1 0 0,1 1 0,-1 0 0,0 0 0,-1 0 0,1 1 0,-1-1 0,0 1 0,-1 0 0,1 0 0,-1 1 0,0-1 0,-1 1 0,1-1 0,-1 1 0,-1 0 0,1 0 0,-1 0 0,0 0 0,-1 0 0,0 0 0,0 9 0,-2-3 0,0-1 0,-1 0 0,0 1 0,-1-1 0,-1-1 0,1 1 0,-2-1 0,0 1 0,0-1 0,-1-1 0,-13 17 0,-5 1 0,0-2 0,-2-1 0,-1-1 0,-46 31 0,-131 67 0,140-85 0,61-36 0,-19 14 0,24-15 0,-1 0 0,0 0 0,0 0 0,1 0 0,-1 0 0,0 0 0,1 0 0,-1 0 0,0 0 0,0 0 0,1 0 0,-1 0 0,0 0 0,0 0 0,1 0 0,-1 1 0,0-1 0,0 0 0,1 0 0,-1 0 0,0 0 0,0 0 0,0 1 0,1-1 0,-1 0 0,0 0 0,0 0 0,0 1 0,1-1 0,-1 0 0,0 0 0,0 1 0,0-1 0,0 0 0,0 0 0,0 1 0,0-1 0,0 0 0,0 0 0,0 1 0,0-1 0,0 0 0,0 1 0,0-1 0,0 0 0,0 0 0,0 1 0,0-1 0,0 0 0,0 0 0,0 1 0,0-1 0,0 0 0,0 0 0,-1 1 0,1-1 0,0 0 0,0 0 0,0 1 0,0-1 0,-1 0 0,1 0 0,0 0 0,0 0 0,-1 1 0,1-1 0,0 0 0,25 2 0,0-1 0,36-3 0,6 1 0,16 2 0,1 4 0,-1 4 0,138 33 0,-207-39 0,0 1 0,0 0 0,0 1 0,0 1 0,-1 0 0,0 1 0,0 0 0,22 18 0,-33-24 0,-1 0 0,1 0 0,-1 1 0,0-1 0,0 0 0,0 1 0,0-1 0,0 1 0,0-1 0,0 1 0,0-1 0,0 1 0,-1 0 0,1-1 0,-1 1 0,1 0 0,-1-1 0,0 1 0,1 0 0,-1 0 0,0 0 0,0-1 0,0 1 0,-1 0 0,1 0 0,0-1 0,-1 1 0,1 0 0,-1 0 0,1-1 0,-1 1 0,0-1 0,0 1 0,0 0 0,0-1 0,0 0 0,0 1 0,-1 1 0,-4 2 0,0 1 0,-1-1 0,1 0 0,-1-1 0,0 1 0,0-1 0,-10 4 0,-26 8 0,-1-1 0,-1-3 0,0-1 0,-1-2 0,0-3 0,0-1 0,0-2 0,-67-5 0,98 2-124,0-1 0,1 0 0,-1-1 0,1-1 0,0 0 0,-1-1-1,1-1 1,1 0 0,-1-1 0,-23-13 0,6-7-6702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10 183 24575,'0'1'0,"-1"-1"0,1 0 0,0 0 0,-1 0 0,1 0 0,0 0 0,-1 0 0,1 0 0,0 0 0,0 0 0,-1 0 0,1 0 0,0 0 0,-1-1 0,1 1 0,0 0 0,-1 0 0,1 0 0,0 0 0,0 0 0,-1-1 0,1 1 0,0 0 0,0 0 0,-1 0 0,1-1 0,0 1 0,0 0 0,0 0 0,-1-1 0,1 1 0,0 0 0,0 0 0,0-1 0,0 1 0,0 0 0,0-1 0,-1 1 0,1 0 0,0-1 0,0 1 0,0 0 0,0 0 0,0-1 0,1 0 0,-1 0 0,0 0 0,1 0 0,-1 1 0,1-1 0,-1 0 0,1 0 0,-1 1 0,1-1 0,0 0 0,-1 1 0,1-1 0,0 0 0,0 1 0,-1-1 0,3 0 0,22-10 0,2 1 0,0 2 0,0 0 0,39-5 0,-35 7 0,259-43 0,-57 12 0,-190 28 0,-43 9 0,1 0 0,-1 0 0,0 0 0,1 0 0,-1 0 0,0 0 0,1 0 0,-1 0 0,0 0 0,1 0 0,-1 0 0,0 0 0,1 0 0,-1 0 0,0-1 0,1 1 0,-1 0 0,0 0 0,0 0 0,1 0 0,-1-1 0,0 1 0,0 0 0,1 0 0,-1 0 0,0-1 0,0 1 0,1 0 0,-1 0 0,0-1 0,0 1 0,0 0 0,0-1 0,0 1 0,1 0 0,-1-1 0,-14-3 0,-27 2 0,-145 3 0,146 2 0,0 1 0,-64 15 0,100-18 0,0 0 0,0 0 0,1 0 0,-1 1 0,0-1 0,1 1 0,-1 0 0,1 0 0,0 0 0,-1 1 0,1-1 0,0 1 0,1-1 0,-1 1 0,0 0 0,1 0 0,-1 1 0,1-1 0,0 0 0,0 1 0,1-1 0,-3 6 0,3-3 0,0 1 0,0-1 0,0 1 0,1-1 0,0 1 0,0-1 0,1 1 0,-1-1 0,2 1 0,-1-1 0,1 0 0,4 11 0,73 162 0,-17-42 0,55 171 0,-102-270-1365,-2-11-5461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106 330 24575,'-1'-1'0,"-1"0"0,1-1 0,0 1 0,-1 0 0,1 0 0,-1 0 0,1 0 0,-1 0 0,0 0 0,1 0 0,-1 1 0,0-1 0,1 0 0,-1 1 0,0-1 0,0 1 0,0 0 0,1 0 0,-1 0 0,0 0 0,0 0 0,0 0 0,0 0 0,1 1 0,-1-1 0,0 0 0,0 1 0,0 0 0,1-1 0,-1 1 0,0 0 0,1 0 0,-1 0 0,1 0 0,-1 0 0,1 0 0,-1 0 0,1 1 0,0-1 0,0 1 0,0-1 0,0 1 0,0-1 0,0 1 0,0-1 0,0 1 0,0 0 0,1-1 0,-1 1 0,1 0 0,-1 0 0,1 0 0,0-1 0,0 1 0,-1 0 0,2 2 0,-2 10 0,1-1 0,1 1 0,0-1 0,1 1 0,6 19 0,24 70 0,-22-71 0,11 28 0,31 105 0,-44-135 0,-1 0 0,-2 1 0,2 44 0,-7-71 0,0 0 0,-1-1 0,1 1 0,-1 0 0,1 0 0,-1-1 0,0 1 0,0-1 0,-1 1 0,-2 4 0,4-8 0,0 1 0,-1 0 0,1-1 0,0 1 0,-1-1 0,1 1 0,-1-1 0,1 1 0,-1-1 0,0 0 0,1 1 0,-1-1 0,1 0 0,-1 1 0,0-1 0,1 0 0,-1 0 0,1 1 0,-1-1 0,0 0 0,1 0 0,-1 0 0,-1 0 0,1 0 0,0-1 0,-1 1 0,1-1 0,0 1 0,-1-1 0,1 1 0,0-1 0,0 0 0,0 0 0,-1 0 0,1 0 0,0 0 0,0 0 0,0 0 0,-1-2 0,-8-11 0,0 0 0,1-1 0,1 0 0,0-1 0,1 1 0,-5-18 0,-24-103 0,23 74 0,2-1 0,-3-119 0,14 154 0,1 1 0,1-1 0,1 1 0,2-1 0,0 1 0,2 1 0,1-1 0,1 1 0,15-29 0,-17 43 0,0 0 0,0 0 0,1 1 0,1 1 0,0-1 0,0 1 0,1 1 0,0-1 0,1 2 0,0-1 0,24-12 0,-26 16 0,1 1 0,0 0 0,0 1 0,0 0 0,0 1 0,0 0 0,1 1 0,-1 0 0,1 0 0,-1 1 0,1 0 0,-1 1 0,1 0 0,-1 1 0,0 0 0,12 5 0,-8-3 0,0 2 0,0 0 0,0 1 0,-1 0 0,0 1 0,-1 0 0,0 1 0,0 0 0,0 1 0,17 21 0,-24-26 0,-1 1 0,0-1 0,0 1 0,0 0 0,-1 1 0,0-1 0,0 1 0,0-1 0,-1 1 0,0 0 0,0 0 0,-1 0 0,0 0 0,0 0 0,-1 0 0,0 0 0,0 0 0,0 0 0,-1 0 0,0 0 0,-1 0 0,1 0 0,-1 0 0,-6 12 0,1-6 0,-1-1 0,0 0 0,-1 0 0,0-1 0,-1 0 0,0 0 0,-1-1 0,0-1 0,0 0 0,-25 15 0,-8 1 0,-82 35 0,70-38-1365,8-6-5461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79 24575,'-13'0'0,"9"0"0,-1 1 0,1-1 0,0 0 0,0 0 0,-1 0 0,1-1 0,0 0 0,0 0 0,0 0 0,0 0 0,0 0 0,0-1 0,0 0 0,-7-4 0,10 6 0,1-1 0,-1 1 0,1 0 0,0-1 0,-1 1 0,1 0 0,0-1 0,-1 1 0,1 0 0,0-1 0,-1 1 0,1-1 0,0 1 0,0-1 0,-1 1 0,1-1 0,0 1 0,0-1 0,0 1 0,0-1 0,0 1 0,0-1 0,0 1 0,0-1 0,0 1 0,0-1 0,0 1 0,0-1 0,0 1 0,0-1 0,14-9 0,30 0 0,-39 10 0,139-17-682,251 4-1,-353 14-6143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 24575,'-4'0'0,"-2"-5"0,1 4 0,5 6 0,2 10 0,2 8 0,-1 9 0,4 3 0,1 4 0,-1 5 0,-2-1 0,-2 1 0,4-3 0,0 1 0,-2-2 0,0-4 0,-2-4 0,-2-7-8191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 24575,'-6'-17'0,"3"16"0,2 12 0,26 130 0,-1-2 0,-18-89-112,29 372-1141,-35-390-5573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91 697 24575,'-24'-70'0,"7"27"0,3-1 0,2 0 0,-8-50 0,18 80 0,1-1 0,0 1 0,2 0 0,-1-1 0,1 1 0,1 0 0,1 0 0,0 0 0,1 0 0,0 0 0,1 0 0,1 1 0,0 0 0,9-14 0,-6 13 0,1 1 0,0 1 0,1 0 0,0 0 0,1 1 0,0 1 0,1 0 0,0 0 0,0 1 0,1 1 0,0 0 0,25-9 0,-18 10 0,0 0 0,0 2 0,1 0 0,-1 2 0,1 0 0,0 1 0,0 1 0,43 5 0,-44-2 0,0 2 0,-1 0 0,0 1 0,1 1 0,-2 1 0,1 1 0,-1 1 0,0 0 0,24 17 0,-31-17 0,0 0 0,0 1 0,-1 1 0,-1-1 0,1 2 0,-2-1 0,0 1 0,0 1 0,-1 0 0,0 0 0,-1 1 0,-1-1 0,7 23 0,-10-26 0,-1-1 0,1 1 0,-2 0 0,0 0 0,0 0 0,-1 1 0,0-1 0,0 0 0,-2 0 0,1 0 0,-1 0 0,0 0 0,-6 13 0,3-10 0,-2 0 0,0-1 0,0 1 0,-1-1 0,0-1 0,-1 0 0,0 0 0,-18 15 0,-2-3 0,0-1 0,-1-2 0,-1-1 0,-1-1 0,-1-2 0,-56 20 0,57-25-195,0-1 0,0-1 0,-1-2 0,0-1 0,-1-2 0,-57 0 0,44-8-6631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410 283 24575,'2'-50'0,"-1"32"0,0 0 0,-1 0 0,-1 0 0,-1 0 0,-4-23 0,4 36 0,0-1 0,-1 0 0,1 1 0,-1 0 0,0-1 0,-1 1 0,1 0 0,-1 0 0,0 1 0,0-1 0,-1 1 0,1 0 0,-1 0 0,0 0 0,0 1 0,0 0 0,0 0 0,-1 0 0,1 1 0,-1-1 0,1 1 0,-9-1 0,6 1 0,0 0 0,0 1 0,0 0 0,0 1 0,-1 0 0,1 0 0,0 0 0,0 1 0,-1 1 0,1-1 0,0 1 0,0 1 0,0-1 0,1 2 0,-13 5 0,7 0 0,0 1 0,1 0 0,0 1 0,1 0 0,0 0 0,0 2 0,1-1 0,1 1 0,0 1 0,1-1 0,1 1 0,-7 17 0,10-21 0,0 1 0,1-1 0,1 1 0,-1-1 0,2 1 0,-1 0 0,2 0 0,0 14 0,0-19 0,1 1 0,0 0 0,1 0 0,-1-1 0,1 1 0,1-1 0,-1 0 0,1 1 0,0-1 0,1 0 0,-1-1 0,1 1 0,9 9 0,-10-11 0,1 0 0,-1-1 0,1 0 0,0 0 0,1 0 0,-1 0 0,0-1 0,1 1 0,-1-1 0,1 0 0,0-1 0,0 1 0,0-1 0,0 0 0,0 0 0,0 0 0,0-1 0,0 0 0,0 0 0,0 0 0,0 0 0,0-1 0,0 0 0,0 0 0,0 0 0,0-1 0,0 0 0,-1 0 0,6-3 0,1-1 0,0 0 0,-1-1 0,0 0 0,-1 0 0,0-1 0,0-1 0,0 1 0,-1-2 0,0 1 0,-1-1 0,8-13 0,0-4 0,-2-2 0,0 0 0,-2-1 0,-1 0 0,-2 0 0,6-34 0,-5 31 0,-9 33 0,0-1 0,0 1 0,1-1 0,-1 1 0,0 0 0,0-1 0,1 1 0,-1 0 0,0-1 0,1 1 0,-1 0 0,0-1 0,1 1 0,-1 0 0,1-1 0,-1 1 0,1 0 0,-1 0 0,0 0 0,1-1 0,-1 1 0,1 0 0,0 0 0,0 0 0,-1 0 0,1 1 0,0-1 0,0 0 0,0 1 0,-1-1 0,1 1 0,0-1 0,-1 1 0,1-1 0,0 1 0,-1-1 0,1 1 0,-1 0 0,1-1 0,-1 1 0,1 0 0,0 1 0,12 21 0,-2 1 0,0 0 0,9 31 0,11 27 0,-13-45-1365,-1-6-5461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309 286 24575,'6'-6'0,"-1"0"0,0 0 0,-1 0 0,0-1 0,0 1 0,0-1 0,-1-1 0,0 1 0,0 0 0,-1-1 0,0 1 0,0-1 0,-1 1 0,1-1 0,-2 0 0,1 0 0,-1 0 0,-1 0 0,1 1 0,-1-1 0,-4-13 0,4 15 0,-1 0 0,0 0 0,0 0 0,-1 0 0,0 1 0,0-1 0,0 1 0,-1-1 0,0 1 0,0 0 0,0 1 0,0-1 0,-1 1 0,0 0 0,0 0 0,0 0 0,0 0 0,-1 1 0,1 0 0,-1 0 0,0 1 0,0 0 0,0 0 0,0 0 0,0 0 0,-12 0 0,10 1 0,0 0 0,0 1 0,0 1 0,0-1 0,0 1 0,0 1 0,1-1 0,-1 1 0,0 1 0,1 0 0,-1 0 0,1 0 0,0 1 0,0 0 0,0 0 0,0 0 0,1 1 0,0 0 0,0 1 0,0-1 0,1 1 0,-1 0 0,1 1 0,1-1 0,-1 1 0,-5 13 0,3-6 0,1 1 0,1-1 0,1 1 0,0 0 0,1 0 0,0 0 0,1 0 0,1 0 0,0 1 0,1-1 0,1 1 0,1-1 0,3 20 0,-1-19 0,0-1 0,1 1 0,1-1 0,0 0 0,1-1 0,1 0 0,15 23 0,-21-33 0,1-1 0,-1 0 0,1 0 0,0 0 0,0 0 0,0 0 0,0-1 0,0 1 0,0-1 0,1 0 0,-1 0 0,1 0 0,0-1 0,-1 1 0,1-1 0,0 0 0,0 0 0,0 0 0,0 0 0,0-1 0,0 0 0,0 1 0,0-1 0,0-1 0,0 1 0,0-1 0,0 0 0,0 1 0,0-2 0,0 1 0,-1 0 0,1-1 0,0 0 0,-1 0 0,1 0 0,2-2 0,2-2 0,-1 0 0,-1 0 0,1 0 0,-1-1 0,0 0 0,-1 0 0,0 0 0,9-17 0,-2 1 0,15-44 0,23-120 0,-48 179 0,-2 7 0,0 1 0,0 0 0,0-1 0,0 1 0,0 0 0,0-1 0,0 1 0,0 0 0,0 0 0,0-1 0,0 1 0,0 0 0,0-1 0,1 1 0,-1 0 0,0-1 0,0 1 0,0 0 0,0 0 0,1-1 0,-1 1 0,0 0 0,0 0 0,0-1 0,1 1 0,-1 0 0,0 0 0,0 0 0,1 0 0,-1-1 0,0 1 0,1 0 0,-1 0 0,0 0 0,1 0 0,5 10 0,2 21 0,-2 9 60,14 47 0,-16-74-272,1 1 0,1-1 0,0 1-1,0-1 1,1-1 0,17 23 0,-3-11-6614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1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641 459 24575,'1'-8'0,"0"0"0,0 0 0,1 0 0,1 0 0,-1 0 0,7-13 0,7-23 0,-11 27 0,-2-1 0,0 0 0,-1 0 0,-1 0 0,0-1 0,-2 1 0,-4-30 0,4 40 0,-2-1 0,1 1 0,-1 0 0,0 0 0,-1 0 0,1 0 0,-2 1 0,1 0 0,-1 0 0,0 0 0,-1 0 0,1 1 0,-1-1 0,0 1 0,-1 1 0,0 0 0,0-1 0,-9-3 0,6 3 0,0 1 0,0 1 0,-1-1 0,0 2 0,0 0 0,0 0 0,0 1 0,0 0 0,0 1 0,-1 0 0,1 1 0,0 0 0,-1 1 0,-11 2 0,8 0 0,0 1 0,0 0 0,0 1 0,1 1 0,0 0 0,0 1 0,0 1 0,1 0 0,-23 18 0,24-16 0,1 1 0,0 0 0,0 0 0,1 1 0,1 0 0,0 1 0,0 0 0,2 1 0,-12 26 0,15-30 0,0 1 0,1 0 0,1 0 0,0 0 0,0 1 0,1-1 0,1 0 0,-1 1 0,2-1 0,0 1 0,0-1 0,1 0 0,0 0 0,5 11 0,-1-4 0,2-1 0,0 0 0,1 0 0,1-1 0,0 0 0,1-1 0,1 0 0,0 0 0,1-2 0,20 18 0,14 5 0,101 61 0,-103-71 0,0 3 0,75 63 0,-115-87 0,-1-1 0,1 1 0,-1 0 0,0 1 0,0-1 0,-1 1 0,1-1 0,3 10 0,-6-12 0,-1-1 0,1 0 0,-1 0 0,1 0 0,-1 1 0,0-1 0,0 0 0,1 1 0,-2-1 0,1 0 0,0 1 0,0-1 0,-1 0 0,0 0 0,1 1 0,-1-1 0,0 0 0,0 0 0,0 0 0,0 0 0,0 0 0,-1 0 0,1 0 0,0 0 0,-1-1 0,0 1 0,-2 2 0,-5 3 0,0-1 0,-1 0 0,0 0 0,0-1 0,0 0 0,-1-1 0,0 0 0,0-1 0,0 0 0,0-1 0,-21 2 0,0-2 0,0-1 0,1-1 0,-33-6 0,29 1-136,0-1-1,0-2 1,1-1-1,0-2 1,1-1-1,0-2 1,1-1-1,0-1 0,-30-22 1,39 20-6690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2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24575,'-5'0'0,"4"0"0,1 5 0,6 0 0,5 1 0,6 3 0,5 0 0,6 3 0,4 3 0,0 0 0,4 2 0,1-2 0,-3-4 0,2-4 0,-4-2-8191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2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1315 160 24575,'0'-5'0,"0"0"0,0 0 0,0 0 0,-1 0 0,0 0 0,0 0 0,-1 0 0,1 0 0,-1 0 0,0 0 0,-4-7 0,3 9 0,1 0 0,-1 0 0,1 1 0,-1-1 0,0 1 0,0 0 0,0-1 0,-1 1 0,1 0 0,0 1 0,-1-1 0,1 1 0,-1-1 0,1 1 0,-1 0 0,-6 0 0,-16-3 0,-1 1 0,0 2 0,0 0 0,-44 6 0,-106 27 0,70-4 0,2 5 0,1 4 0,-162 82 0,226-98 0,1 2 0,-45 35 0,70-47 0,1 0 0,0 1 0,0 1 0,1 0 0,1 0 0,0 1 0,1 1 0,-14 27 0,21-36 0,0 0 0,1 0 0,0 0 0,0 0 0,0 0 0,1 1 0,0-1 0,0 1 0,1-1 0,-1 0 0,2 1 0,-1-1 0,1 1 0,0-1 0,0 1 0,0-1 0,1 0 0,0 0 0,0 0 0,1 0 0,0 0 0,0 0 0,0-1 0,1 1 0,0-1 0,0 0 0,0 0 0,0 0 0,1-1 0,6 6 0,8 3 0,0-1 0,0-1 0,1-1 0,1 0 0,-1-2 0,40 11 0,4-3 0,71 7 0,11-7-185,1-6 0,0-7 0,157-17 1,434-100 75,-339 9 109,-306 74 0,-2-3 0,104-57 0,-167 76 0,0-1 0,48-39 0,-69 50 0,-1-1 0,0 0 0,0 0 0,0 0 0,-1-1 0,0 0 0,0 0 0,0 0 0,-1 0 0,0-1 0,-1 0 0,0 0 0,0 0 0,0 0 0,2-15 0,-5 18 17,0-1 0,-1 1 0,1-1 0,-1 1 0,0-1 0,-1 1-1,1 0 1,-1-1 0,0 1 0,0 0 0,0 0 0,-1 1 0,0-1-1,0 0 1,0 1 0,-1-1 0,1 1 0,-1 0 0,0 1 0,0-1 0,-7-4-1,-5-3 80,0 0-1,-1 1 1,-1 1-1,-32-12 0,-19-3-174,-2 4-1,0 2 0,0 4 1,-83-6-1,-296 2-318,-4 34 398,317-3 0,-172 40 0,177-18-1233,27 0-4929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2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1868 318 24575,'7'-4'0,"0"0"0,-1 0 0,1-1 0,-1 0 0,0 0 0,0 0 0,-1-1 0,1 0 0,-1 0 0,-1-1 0,1 1 0,-1-1 0,0 0 0,-1 0 0,5-13 0,-6 16 0,-1 0 0,0 0 0,0 0 0,-1 0 0,1-1 0,-1 1 0,0 0 0,0 0 0,0 0 0,-1-1 0,1 1 0,-1 0 0,0 0 0,0 0 0,-1 0 0,1 0 0,-1 0 0,0 0 0,0 0 0,0 1 0,0-1 0,-1 1 0,0 0 0,1-1 0,-1 1 0,0 0 0,0 1 0,-1-1 0,1 0 0,-7-3 0,-1 1 0,-1-1 0,0 1 0,0 1 0,0 0 0,0 0 0,-1 2 0,0-1 0,1 2 0,-18-1 0,-17 2 0,-53 6 0,94-5 0,-227 29 0,-238 65 0,304-57 0,2 7 0,-160 67 0,200-52 0,110-52 0,1 1 0,0 1 0,0 1 0,1-1 0,-22 24 0,32-31 0,1 1 0,-1-1 0,0 1 0,1-1 0,-1 1 0,1 0 0,0 0 0,1 0 0,-1 0 0,1 0 0,-1 0 0,1 0 0,1 1 0,-1-1 0,0 0 0,1 1 0,0-1 0,0 0 0,0 1 0,1-1 0,0 0 0,-1 1 0,3 6 0,1-5 0,-1 1 0,0-1 0,1 0 0,1 0 0,-1 0 0,1 0 0,0-1 0,0 0 0,0 0 0,1 0 0,-1-1 0,1 1 0,12 5 0,14 6 0,0-1 0,2-1 0,0-2 0,69 15 0,151 12 0,-18-18-803,292-12-1,237-62-287,-526 26 1065,-2-11 0,355-104 0,-513 117-100,80-38 1,-134 51 105,0-1 1,0-1 0,-1-1-1,-1-1 1,0-2 0,34-34-1,-52 47 81,0 0-1,-1 0 1,1-1 0,-1 0-1,-1 0 1,1 0-1,-1 0 1,0-1 0,0 1-1,-1-1 1,0 0-1,0 1 1,-1-1 0,1 0-1,-1-11 1,-1 12 12,-1 0-1,0 0 1,0 0 0,-1 1 0,1-1-1,-1 0 1,0 1 0,-1-1 0,1 1 0,-1 0-1,0 0 1,-1 0 0,1 0 0,-1 0 0,0 1-1,0 0 1,-1 0 0,-7-7 0,-8-2 21,0 0 0,0 1 0,-1 1-1,-1 1 1,0 1 0,0 1 0,-38-9 0,-171-22-35,-254 7-932,-4 34 749,-20 14 124,5 34 0,340-17-1199,118-18-4796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2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1428 232 24575,'1'-16'0,"1"-1"0,5-23 0,-4 30 0,-1 0 0,0-1 0,-1 1 0,0-1 0,0 1 0,-1-1 0,-1 0 0,-1-10 0,1 18 0,1 1 0,-1-1 0,0 1 0,-1-1 0,1 1 0,0-1 0,-1 1 0,1 0 0,-1 0 0,1 0 0,-1 0 0,0 0 0,0 0 0,0 1 0,0-1 0,-4-2 0,1 2 0,0-1 0,0 1 0,0 1 0,0-1 0,0 1 0,0 0 0,-11-1 0,-3 1 0,0 2 0,0 0 0,-30 6 0,-91 22 0,3 5 0,-220 88 0,269-87 0,-123 67 0,179-84 0,1 2 0,0 1 0,2 2 0,0 1 0,2 1 0,-44 51 0,62-64 0,0 0 0,1 0 0,1 1 0,0 0 0,1 1 0,0 0 0,1 0 0,0 0 0,1 0 0,1 1 0,-2 21 0,4-24 0,1 0 0,0 0 0,1-1 0,1 1 0,0 0 0,0-1 0,1 1 0,0-1 0,1 0 0,1 0 0,0 0 0,0-1 0,1 1 0,13 17 0,-4-11 0,1 0 0,0-1 0,1 0 0,1-2 0,1 0 0,0-1 0,0-1 0,1-1 0,1 0 0,0-2 0,0 0 0,26 6 0,10 0 0,0-2 0,1-3 0,94 5 0,-54-13 0,168-17 0,95-39 0,54-45 0,-341 75 0,-1-3 0,-2-4 0,99-56 0,-145 72 0,0-1 0,-1-1 0,-1-1 0,0-1 0,35-40 0,-52 52 0,-1 1 0,0-1 0,0 0 0,-1 0 0,0-1 0,0 1 0,0-1 0,-1 0 0,0 0 0,-1 0 0,0 0 0,0 0 0,-1-1 0,0 1 0,0 0 0,-1-1 0,0 1 0,-1-1 0,1 1 0,-2-1 0,1 1 0,-1 0 0,0 0 0,-6-13 0,0 6 0,0 1 0,-1 0 0,-1 1 0,0 0 0,-1 0 0,-1 1 0,0 1 0,0-1 0,-1 2 0,0 0 0,-24-13 0,-4 0 0,-2 1 0,-80-28 0,37 22 0,-2 5 0,0 3 0,-123-11 0,-272 12 0,380 22 60,-141 21 0,200-17-308,0 3 1,1 1-1,1 2 1,0 2-1,-69 34 1,71-25-6579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922 186 24575,'28'-12'0,"31"-11"0,-43 18 0,-1 0 0,1-1 0,-1-1 0,-1-1 0,1 0 0,-1 0 0,20-18 0,-33 25 0,1 1 0,-1-1 0,0 0 0,0 0 0,0-1 0,0 1 0,0 0 0,-1 0 0,1 0 0,0-1 0,-1 1 0,1 0 0,0-1 0,-1 1 0,0 0 0,1-1 0,-1 1 0,0-1 0,0 1 0,0-1 0,0-1 0,0 1 0,-1 1 0,1 0 0,-1 0 0,0-1 0,1 1 0,-1 0 0,0 0 0,0 0 0,0 0 0,0 0 0,0 0 0,0 0 0,0 0 0,-1 0 0,1 0 0,0 1 0,-3-2 0,-5-2 0,-1 1 0,1 0 0,-1 0 0,-20-1 0,-12 0 0,-1 1 0,-81 8 0,-86 23 0,145-18 0,1 3 0,0 3 0,2 3 0,0 2 0,1 3 0,-61 34 0,107-50 0,1 1 0,1 1 0,0 0 0,0 0 0,1 1 0,0 1 0,1 0 0,-11 16 0,18-23 0,0 0 0,1 1 0,0-1 0,0 1 0,1 0 0,-1 0 0,1 0 0,1 0 0,-1 0 0,1 0 0,0 0 0,0 1 0,1-1 0,0 1 0,0-1 0,1 0 0,-1 1 0,1-1 0,1 0 0,-1 0 0,1 0 0,0 0 0,5 11 0,-1-7 0,1 0 0,0-1 0,0 0 0,1 0 0,0-1 0,0 0 0,1-1 0,0 0 0,0 0 0,0-1 0,1 0 0,18 8 0,6 1 0,1-2 0,59 15 0,-12-11 0,0-3 0,0-3 0,117 0 0,-61-14 0,173-24 0,-154 3 0,165-46 0,-224 42 0,-2-5 0,165-80 0,-246 106 0,10-5 0,-1-1 0,0-1 0,-1 0 0,0-2 0,27-26 0,-48 41 0,0-1 0,-1 0 0,1 0 0,0 0 0,0 0 0,-1 0 0,1 0 0,-1-1 0,0 1 0,0 0 0,0-1 0,0 1 0,0-1 0,0 1 0,-1-1 0,1 0 0,-1 1 0,0-1 0,0 1 0,0-6 0,-1 5 0,0 0 0,0 1 0,0-1 0,-1 0 0,1 0 0,-1 1 0,0-1 0,1 1 0,-1-1 0,0 1 0,-1 0 0,1 0 0,0 0 0,-1 0 0,-2-2 0,-11-5 0,1 0 0,-2 2 0,1-1 0,-30-7 0,-62-15 0,-1 4 0,-202-20 0,-228 23 0,292 29 120,201-3-491,0 3-1,0 2 1,-56 17 0,65-12-6455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2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1711 213 24575,'3'-4'0,"0"0"0,0-1 0,-1 0 0,1 1 0,-1-1 0,0 0 0,-1 0 0,1 0 0,-1 0 0,0 0 0,0 0 0,0-10 0,0 11 0,-1 0 0,0 0 0,0 0 0,0 0 0,-1 0 0,1 0 0,-1 0 0,0 0 0,0 0 0,0 0 0,-1 1 0,1-1 0,-1 0 0,0 1 0,0-1 0,-4-5 0,-1 4 0,0 0 0,0 0 0,0 1 0,0 0 0,0 0 0,-1 1 0,0 0 0,0 0 0,-14-3 0,-10 0 0,-36-3 0,64 9 0,-97-8 0,0 4 0,-1 4 0,-109 16 0,134-6 0,0 4 0,0 3 0,1 4 0,-115 47 0,140-44 0,1 1 0,1 3 0,-53 40 0,72-45 0,1 0 0,1 3 0,2 0 0,0 1 0,-38 55 0,57-71 0,0 0 0,0 1 0,1 1 0,0-1 0,1 1 0,1 0 0,0 0 0,0 0 0,1 0 0,0 16 0,2-21 0,1 1 0,1 0 0,-1-1 0,1 1 0,1-1 0,0 1 0,0-1 0,1 0 0,0 0 0,0 0 0,1 0 0,0 0 0,0-1 0,1 1 0,0-1 0,11 12 0,-1-4 0,1-1 0,0 0 0,1-1 0,1-1 0,0 0 0,1-2 0,0 0 0,22 8 0,11 1 0,105 23 0,-24-17 0,236 14 0,138-42 0,-353-6 0,-1-6 0,0-8 0,221-61 0,-308 63 0,100-45 0,-142 55 0,-1-2 0,0 0 0,-1-1 0,0-1 0,-1-2 0,-1 0 0,23-26 0,-36 36 0,-1-1 0,0 0 0,-1 0 0,0-1 0,0 1 0,0-1 0,-1 0 0,-1-1 0,0 1 0,0 0 0,-1-1 0,0 0 0,0 0 0,-1-10 0,-1 12 0,-1-1 0,1 0 0,-2 1 0,1-1 0,-2 1 0,1 0 0,-1-1 0,0 1 0,0 0 0,-1 1 0,0-1 0,-1 1 0,0-1 0,0 1 0,0 1 0,-9-9 0,-5-2 0,0 1 0,0 0 0,-2 2 0,0 0 0,-1 2 0,-38-17 0,-147-44 0,59 32 0,-2 7 0,-1 6 0,-237-13 0,347 39-273,0 2 0,0 2 0,0 2 0,-69 15 0,52-2-6553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2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1236 302 24575,'3'-3'0,"0"-1"0,-1 0 0,0 0 0,1 0 0,-1 0 0,-1 0 0,1 0 0,-1-1 0,1 1 0,-1 0 0,-1-1 0,1 1 0,-1-1 0,1 1 0,-1-1 0,0 1 0,-1-1 0,1 1 0,-1-1 0,0 1 0,0-1 0,0 1 0,-1 0 0,0-1 0,0 1 0,0 0 0,0 0 0,0 1 0,-1-1 0,1 0 0,-1 1 0,-6-6 0,-1 2 0,-1 0 0,0 1 0,-1 1 0,1 0 0,-1 0 0,0 1 0,-1 0 0,-18-2 0,-104-8 0,128 14 0,-70-2 0,0 3 0,1 4 0,-1 2 0,1 5 0,1 2 0,0 4 0,-79 29 0,117-32 0,-61 31 0,84-39 0,1 1 0,1 1 0,-1 0 0,2 1 0,-1 0 0,1 1 0,-14 18 0,21-25 0,1 1 0,0 0 0,1-1 0,-1 1 0,1 0 0,0 1 0,0-1 0,0 0 0,1 0 0,0 1 0,0-1 0,0 1 0,1-1 0,0 1 0,0-1 0,0 1 0,1-1 0,0 1 0,0-1 0,0 1 0,0-1 0,1 0 0,0 0 0,0 0 0,1 0 0,-1 0 0,1 0 0,0 0 0,7 7 0,4 4 0,0-1 0,0-1 0,2 0 0,-1-1 0,2 0 0,32 18 0,13 1 7,1-2 0,2-2 0,0-4-1,2-3 1,118 23 0,-17-18-265,204 6 0,-203-27 242,0-7 0,-1-8 0,0-7 1,0-7-1,190-54 0,-133 7 16,-200 61 0,0-1 0,-1-1 0,0-1 0,-1-1 0,-1-1 0,34-29 0,-52 40 12,1-1 0,-1 0 0,0 1 1,0-1-1,0-1 0,-1 1 0,0 0 0,0-1 1,0 0-1,-1 0 0,0 0 0,0 0 0,2-11 1,-3 12 9,-1 0 0,0 0 0,-1 0 0,1 0 1,-1 0-1,0 0 0,0 0 0,-1 0 0,1 1 1,-1-1-1,0 0 0,0 1 0,-1 0 0,1-1 1,-1 1-1,0 0 0,-6-7 0,-5-2-22,0 0 0,-1 0 0,0 2 0,-1 0 0,0 0 0,-1 2 0,-31-14 0,-136-41 0,170 60 0,-161-44-247,-247-34-1,-186 18-247,441 55-162,-279 22 1,335-2-5232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3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154 103 24575,'-8'0'0,"0"0"0,0 0 0,0 1 0,0 0 0,0 1 0,0-1 0,0 2 0,-10 3 0,15-4 0,0 0 0,-1 0 0,1 0 0,0 1 0,1-1 0,-1 1 0,0-1 0,1 1 0,-1 0 0,1 0 0,0 0 0,0 1 0,0-1 0,1 0 0,-1 1 0,1-1 0,-1 1 0,1-1 0,0 1 0,0 5 0,-8 76 0,8-60 0,-1-1 0,-9 37 0,11-61 0,0 0 0,0 0 0,0 0 0,0 0 0,0 0 0,0 0 0,0 0 0,0 0 0,0 0 0,0 0 0,0 0 0,-1 0 0,1 0 0,0 0 0,0 0 0,0 0 0,0 0 0,0 0 0,0 0 0,0 0 0,0 0 0,0 0 0,0 0 0,0 0 0,0 0 0,0 0 0,0 0 0,0 0 0,0 0 0,0 0 0,0 0 0,0 0 0,0 0 0,-1 0 0,1 0 0,0 0 0,0 0 0,0-11 0,1-17 0,5-2 0,2 0 0,1 1 0,2 0 0,1 0 0,1 1 0,1 1 0,20-30 0,-29 49 0,1 1 0,0-1 0,0 1 0,1 0 0,0 0 0,0 1 0,12-9 0,-16 13 0,0 0 0,0 0 0,1 1 0,-1-1 0,0 1 0,1 0 0,0 0 0,-1 0 0,1 0 0,0 1 0,-1-1 0,1 1 0,0 0 0,0 0 0,-1 0 0,1 1 0,0-1 0,-1 1 0,1 0 0,-1 0 0,1 0 0,3 2 0,4 3 0,0 1 0,-1 0 0,0 0 0,0 1 0,-1 0 0,0 0 0,0 1 0,-1 1 0,8 12 0,10 16 0,23 46 0,-35-59 0,3 8-682,19 51-1,-28-61-6143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3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22 567 24575,'-2'-3'0,"0"1"0,0-1 0,0 1 0,0-1 0,0 0 0,1 0 0,-1 0 0,1 0 0,0 0 0,0 0 0,0 0 0,0 0 0,1 0 0,-1 0 0,1 0 0,-1-1 0,1 1 0,1 0 0,-1 0 0,0-1 0,1 1 0,-1 0 0,1 0 0,0 0 0,2-5 0,-1 2 0,1 1 0,0 0 0,0 0 0,0 0 0,0 0 0,1 0 0,0 1 0,0 0 0,0 0 0,0 0 0,1 0 0,-1 0 0,8-3 0,8-3 0,1 1 0,0 1 0,0 1 0,30-7 0,94-10 0,-53 10 0,67-10 0,-155 23 0,0 0 0,0 0 0,0 0 0,0-1 0,-1 1 0,1-1 0,4-3 0,7-3 0,-15 8 0,0 0 0,1 0 0,-1 0 0,0 0 0,0 0 0,1 0 0,-1 0 0,0 0 0,0 0 0,0 0 0,1 0 0,-1 0 0,0 0 0,0 0 0,0 0 0,1 0 0,-1 1 0,0-1 0,0 0 0,0 0 0,1 0 0,-1 0 0,0 0 0,0 1 0,0-1 0,0 0 0,0 0 0,1 0 0,-1 1 0,0-1 0,0 0 0,0 0 0,0 0 0,0 1 0,0-1 0,0 0 0,0 0 0,0 1 0,0-1 0,0 0 0,0 0 0,0 0 0,0 1 0,0-1 0,0 0 0,0 0 0,0 1 0,0 14 0,-1-13 0,-5 299 0,3-332 0,-1-1 0,-10-40 0,5 32 0,-7-71 0,16 87 0,0 0 0,1 1 0,2-1 0,0 1 0,2 0 0,12-41 0,-13 55 0,-1 1 0,1 0 0,0-1 0,1 1 0,0 1 0,1-1 0,-1 1 0,1 0 0,7-6 0,-8 9 0,0 0 0,0 1 0,0-1 0,0 1 0,1 1 0,-1-1 0,1 1 0,-1 0 0,1 0 0,0 0 0,0 1 0,0 0 0,0 0 0,0 1 0,6-1 0,-4 2 0,0-1 0,0 1 0,0 0 0,-1 1 0,1 0 0,0 0 0,-1 1 0,1 0 0,-1 0 0,0 1 0,0 0 0,0 0 0,-1 0 0,1 1 0,-1 0 0,0 0 0,0 1 0,-1 0 0,0 0 0,0 0 0,0 0 0,-1 1 0,0 0 0,0 0 0,-1 0 0,1 0 0,-2 1 0,1-1 0,-1 1 0,0 0 0,-1 0 0,0 0 0,0-1 0,0 1 0,-1 0 0,0 0 0,-1 0 0,0 0 0,0 0 0,-1 0 0,0-1 0,0 1 0,-1 0 0,0-1 0,0 0 0,-1 0 0,-7 11 0,4-7 0,-1-1 0,0 0 0,-1 0 0,0-1 0,-1 0 0,-16 11 0,-67 36 0,74-46 0,173-30 0,220-7-1365,-333 27-5461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3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20 211 24575,'-2'-3'0,"0"-1"0,-1 1 0,1 0 0,1-1 0,-1 0 0,0 1 0,1-1 0,0 0 0,0 0 0,0 0 0,0 1 0,1-1 0,0 0 0,-1-5 0,1-2 0,0 0 0,1 0 0,4-20 0,-4 26 0,0 1 0,1-1 0,-1 1 0,1-1 0,0 1 0,1 0 0,-1 0 0,1 0 0,-1 0 0,1 0 0,0 1 0,1-1 0,-1 1 0,1 0 0,-1 0 0,1 0 0,0 0 0,0 0 0,0 1 0,1 0 0,-1 0 0,0 0 0,1 1 0,-1-1 0,1 1 0,0 0 0,-1 0 0,1 1 0,9-1 0,-9 1 0,1 0 0,0 1 0,0-1 0,-1 1 0,1 1 0,-1-1 0,1 1 0,-1 0 0,1 0 0,-1 0 0,0 1 0,0 0 0,0 0 0,0 0 0,-1 0 0,1 1 0,-1 0 0,0 0 0,0 0 0,0 0 0,-1 1 0,0 0 0,1-1 0,3 10 0,-5-8 0,0 0 0,0 0 0,-1 0 0,0 0 0,0 0 0,0 0 0,-1 0 0,0 1 0,0-1 0,-2 11 0,-3 7 0,-11 35 0,9-41 0,2 1 0,-4 28 0,5 101-1287,4-147 1209,1 23-6748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3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49 24575,'4'-4'0,"0"1"0,0-1 0,1 1 0,-1 0 0,1 1 0,6-4 0,16-9 0,-27 15 0,0 0 0,0 0 0,0 0 0,1 0 0,-1 0 0,0 0 0,0-1 0,0 1 0,1 0 0,-1 0 0,0 0 0,0 0 0,0 0 0,0 0 0,0 0 0,1-1 0,-1 1 0,0 0 0,0 0 0,0 0 0,0 0 0,0 0 0,0-1 0,0 1 0,1 0 0,-1 0 0,0 0 0,0-1 0,0 1 0,0 0 0,0 0 0,0 0 0,0-1 0,0 1 0,0 0 0,0 0 0,0 0 0,0 0 0,0-1 0,0 1 0,0 0 0,0 0 0,0 0 0,-1-1 0,1 1 0,0 0 0,0 0 0,-12-1 0,-17 5 0,-20 9 0,-88 36 0,124-43 0,0 0 0,0 1 0,1 1 0,-1 0 0,2 0 0,-1 1 0,1 1 0,0-1 0,1 2 0,1 0 0,-13 17 0,19-23 0,0 0 0,0 1 0,0-1 0,1 1 0,0 0 0,0 0 0,1 0 0,-1 0 0,1 0 0,1 0 0,-1 0 0,1 0 0,0 0 0,0 0 0,2 9 0,0-7 0,0 0 0,1-1 0,0 1 0,0-1 0,1 1 0,0-1 0,0 0 0,0 0 0,1-1 0,9 10 0,-3-5 0,1 0 0,0-1 0,0-1 0,1 0 0,0 0 0,1-1 0,-1-1 0,2-1 0,-1 0 0,1 0 0,27 5 0,-21-7-124,0-2 0,0 0 0,0-1 0,0-1 0,1-1 0,-1-1-1,0-1 1,0-1 0,0 0 0,27-11 0,-5-2-6702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2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30 126 24575,'4'-4'0,"6"-6"0,6-6 0,4 0 0,-1-1 0,1-3 0,-4-2 0,-4 6 0,-8 12 0,-10 10 0,-8 13 0,-5 7 0,-5 9 0,-3 7 0,-5 5 0,3-6-8191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3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94 255 24575,'-3'23'0,"-1"-1"0,-2 0 0,-11 33 0,-3 9 0,7-6 0,7-31 0,-1 0 0,-11 29 0,53-206 0,27-53 0,-52 177 0,1 0 0,1 0 0,1 1 0,2 1 0,25-34 0,-35 52 0,0 0 0,1 0 0,0 0 0,0 1 0,1 0 0,-1 0 0,1 1 0,0-1 0,0 2 0,0-1 0,1 1 0,0 0 0,-1 0 0,12-2 0,-13 5 0,0-1 0,0 1 0,-1 0 0,1 0 0,0 0 0,0 1 0,-1 0 0,1 0 0,-1 1 0,1 0 0,-1 0 0,1 0 0,-1 0 0,0 1 0,0 0 0,0 0 0,0 0 0,-1 1 0,1-1 0,-1 1 0,4 5 0,-1-1-341,0 0 0,0 1-1,8 15 1,-3-1-6485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3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50 24575,'-4'0'0,"-6"0"0,-6 0 0,5 0 0,8 0 0,13-4 0,15-2 0,11 1 0,12 0 0,13-2 0,8-1 0,1 1 0,-2 2 0,-13 2-8191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4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158 350 24575,'-1'-5'0,"0"0"0,0-1 0,0 1 0,0 0 0,-1 0 0,0-1 0,-4-6 0,6 10 0,-1 0 0,0 0 0,0 0 0,-1 0 0,1 0 0,0 0 0,-1 0 0,1 0 0,-1 1 0,1-1 0,-1 1 0,0-1 0,0 1 0,0 0 0,0-1 0,0 1 0,0 0 0,0 0 0,0 1 0,-2-2 0,3 2 0,-1 1 0,1-1 0,0 1 0,0-1 0,-1 1 0,1 0 0,0 0 0,0-1 0,0 1 0,0 0 0,0 0 0,0 0 0,0 0 0,0 0 0,0 0 0,1 0 0,-1 0 0,0 0 0,1 1 0,-1-1 0,1 0 0,-1 0 0,0 3 0,-12 38 0,11-34 0,-18 65 0,4 0 0,2 2 0,4 0 0,0 149 0,37-349 0,-1-4 0,5 1 0,6 2 0,67-153 0,-98 264 0,10-21 0,-15 34 0,0 0 0,0 0 0,0 1 0,0-1 0,1 0 0,-1 0 0,1 1 0,-1-1 0,1 1 0,-1 0 0,1-1 0,0 1 0,3-2 0,-5 3 0,1 0 0,0 1 0,-1-1 0,1 0 0,0 0 0,-1 0 0,1 0 0,0 1 0,-1-1 0,1 0 0,-1 1 0,1-1 0,0 0 0,-1 1 0,1-1 0,-1 1 0,1-1 0,-1 1 0,0-1 0,1 1 0,-1-1 0,1 1 0,-1 0 0,0-1 0,1 1 0,-1 0 0,0-1 0,0 1 0,0-1 0,1 1 0,-1 0 0,0 0 0,0-1 0,0 1 0,0 0 0,0 0 0,4 30 0,-4-29 0,3 57 0,-4 63 0,-1-100 0,0 0 0,-1 0 0,-2 0 0,0 0 0,-1 0 0,-10 21 0,11-33 12,0 0 0,-1-1 0,0 0 0,-1 0 0,0 0 0,0-1 0,-1 0 0,0 0 0,-12 8 0,16-12-90,-1-1 0,0 1 0,-1-1-1,1 0 1,0-1 0,-1 1 0,0-1 0,0 0 0,1-1-1,-1 1 1,0-1 0,0 0 0,0-1 0,0 1 0,0-1-1,0-1 1,0 1 0,-7-2 0,-5-4-6748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4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24575,'2'0'0,"-1"0"0,0 1 0,0-1 0,0 1 0,0 0 0,0-1 0,0 1 0,0 0 0,0-1 0,0 1 0,0 0 0,0 0 0,-1 0 0,1 0 0,0 0 0,0 0 0,-1 0 0,1 0 0,-1 0 0,1 0 0,-1 1 0,1-1 0,-1 0 0,0 0 0,0 0 0,0 1 0,1 1 0,3 39 0,-3-37 0,0 16 0,0-1 0,2 1 0,1-1 0,0 1 0,8 19 0,-10-34 0,0 0 0,1-1 0,0 0 0,0 1 0,0-1 0,0 0 0,1 0 0,0-1 0,0 1 0,0-1 0,1 0 0,-1 0 0,1 0 0,0-1 0,0 1 0,0-1 0,0-1 0,1 1 0,-1-1 0,1 1 0,11 1 0,-10-2 0,-1-1 0,0-1 0,1 1 0,-1-1 0,1 0 0,-1 0 0,0-1 0,1 0 0,-1 0 0,0-1 0,1 0 0,-1 0 0,0 0 0,6-3 0,-5 0 0,1 0 0,-1 0 0,0 0 0,0-1 0,0 0 0,-1 0 0,0-1 0,0 1 0,6-11 0,-3 3 0,-1-1 0,-1 1 0,0-1 0,-1 0 0,0-1 0,-2 0 0,1 1 0,-2-2 0,0 1 0,0-29 0,-2 43 0,-1 0 0,0 0 0,0 1 0,-1-1 0,1 0 0,0 0 0,0 0 0,-1 0 0,1 0 0,-1 1 0,0-1 0,0 0 0,1 1 0,-1-1 0,0 0 0,0 1 0,0-1 0,-1 1 0,-1-2 0,2 2 0,0 1 0,0-1 0,-1 1 0,1-1 0,0 1 0,-1 0 0,1 0 0,0-1 0,-1 1 0,1 0 0,0 0 0,-1 0 0,1 1 0,-1-1 0,1 0 0,0 0 0,-1 1 0,1-1 0,0 1 0,0-1 0,-1 1 0,1 0 0,0-1 0,0 1 0,0 0 0,0 0 0,-1 1 0,-6 5 0,0 0 0,1 0 0,0 1 0,1-1 0,0 2 0,0-1 0,0 1 0,-5 12 0,-31 78 0,-52 209 0,82-234-1365,11-64-5461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 24575,'0'-4'0,"-5"2"0,-1 7 0,-4 6 0,0 7 0,-3 8 0,-4 8 0,-3 9 0,2 4 0,-1 4 0,-1 2 0,2-4 0,5-2 0,4-3 0,4-11-8191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21 294 24575,'-7'-6'0,"-6"-4"0,13 10 0,0 0 0,0-1 0,0 1 0,0 0 0,0 0 0,0-1 0,0 1 0,0 0 0,0 0 0,0-1 0,0 1 0,0 0 0,0 0 0,0-1 0,0 1 0,0 0 0,0 0 0,1-1 0,-1 1 0,0 0 0,0 0 0,0-1 0,0 1 0,0 0 0,1 0 0,-1 0 0,0-1 0,0 1 0,0 0 0,1 0 0,-1 0 0,0 0 0,0 0 0,1-1 0,-1 1 0,0 0 0,0 0 0,1 0 0,-1 0 0,0 0 0,0 0 0,1 0 0,-1 0 0,0 0 0,0 0 0,1 0 0,-1 0 0,0 0 0,0 0 0,1 0 0,-1 0 0,1 0 0,89-12 0,47-9 0,-124 18 0,-1-1 0,1 0 0,-1 0 0,-1-1 0,1-1 0,-1 0 0,0-1 0,14-10 0,-20 12 0,1-1 0,-1 1 0,0-2 0,0 1 0,-1 0 0,1-1 0,-1 0 0,-1 0 0,6-14 0,-7 16 0,-1 0 0,1 0 0,-1 0 0,0 0 0,0 0 0,-1-1 0,1 1 0,-1 0 0,0 0 0,-1-1 0,1 1 0,-1 0 0,0 0 0,-1 0 0,-2-8 0,4 12 0,0 1 0,0-1 0,0 0 0,-1 1 0,1-1 0,0 0 0,0 1 0,-1-1 0,1 1 0,-1-1 0,1 1 0,-1-1 0,1 1 0,0-1 0,-1 1 0,0-1 0,1 1 0,-1-1 0,1 1 0,-1 0 0,0-1 0,1 1 0,-1 0 0,1-1 0,-1 1 0,0 0 0,1 0 0,-1 0 0,0 0 0,0 0 0,1 0 0,-1 0 0,0 0 0,1 0 0,-1 0 0,0 0 0,1 0 0,-1 0 0,0 1 0,1-1 0,-1 0 0,0 0 0,1 1 0,-1-1 0,1 0 0,-1 1 0,0-1 0,1 1 0,-1-1 0,1 1 0,-1-1 0,1 1 0,0-1 0,-1 2 0,-3 2 0,0 1 0,1 0 0,0 0 0,0 0 0,-3 7 0,-147 359-262,118-283-841,25-63-5723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423 141 24575,'-16'0'0,"-1"0"0,0 2 0,1-1 0,-1 2 0,1 0 0,0 1 0,0 1 0,0 0 0,1 1 0,0 1 0,0 0 0,0 1 0,1 1 0,0 0 0,1 1 0,0 0 0,0 1 0,1 1 0,1 0 0,0 0 0,0 1 0,-10 18 0,17-25 0,-14 23 0,-34 42 0,45-64 0,6-8 0,9-18 0,19-27 0,121-141 0,-68 90 0,-69 83 0,-7 7 0,2 0 0,-1 0 0,1 0 0,0 1 0,1 0 0,0 0 0,-1 1 0,16-10 0,-22 15 0,1 0 0,0-1 0,-1 1 0,1 0 0,0-1 0,-1 1 0,1 0 0,0 0 0,-1-1 0,1 1 0,0 0 0,-1 0 0,1 0 0,0 0 0,0 0 0,-1 0 0,1 0 0,0 0 0,-1 0 0,1 0 0,0 1 0,-1-1 0,1 0 0,0 0 0,-1 1 0,1-1 0,0 0 0,-1 1 0,1-1 0,-1 1 0,1-1 0,-1 1 0,1-1 0,-1 1 0,1-1 0,-1 1 0,1-1 0,-1 1 0,0 0 0,1-1 0,-1 1 0,0 0 0,0-1 0,1 1 0,-1 0 0,0-1 0,0 1 0,0 0 0,0-1 0,0 2 0,-2 42 0,1-37 0,-19 124-4,9-66-677,-6 125 1,17-165-6146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24575,'0'-4'0,"0"-6"0,0-6 0,4 0 0,6 3 0,6 3 0,9 4 0,4 3 0,7 1 0,1 2 0,3 0 0,-5 1-8191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87 24575,'-1'-86'0,"-7"129"0,-1 1 0,-2-2 0,-2 0 0,-2 0 0,-2-1 0,-1-1 0,-3-1 0,-43 64 0,162-273 0,-69 121 0,-16 24 0,2 1 0,1 1 0,22-26 0,-38 48 0,0 1 0,1-1 0,-1 1 0,0 0 0,1-1 0,-1 1 0,0-1 0,1 1 0,-1 0 0,1-1 0,-1 1 0,1 0 0,-1-1 0,1 1 0,-1 0 0,1 0 0,-1-1 0,1 1 0,-1 0 0,1 0 0,-1 0 0,1 0 0,-1 0 0,2 0 0,-1 11 0,-10 21 0,9-31 0,0-1 0,-8 24 0,0 0 0,-6 44 0,13-61 0,0 0 0,1 0 0,0 1 0,0-1 0,1 0 0,0 0 0,0 0 0,1 0 0,-1 0 0,2 0 0,-1 0 0,1 0 0,0-1 0,5 10 0,-7-14 0,0-1 0,0 1 0,0-1 0,0 0 0,0 1 0,0-1 0,0 0 0,1 0 0,-1 0 0,0 0 0,1 0 0,-1 0 0,1 0 0,-1 0 0,1 0 0,-1 0 0,1-1 0,-1 1 0,1-1 0,0 0 0,-1 1 0,1-1 0,0 0 0,3 0 0,-3 0 0,1-1 0,0 0 0,0 0 0,-1 0 0,1-1 0,-1 1 0,1-1 0,-1 1 0,1-1 0,-1 0 0,0 0 0,0 0 0,3-3 0,4-7 0,0 0 0,0-1 0,-1 0 0,9-19 0,-2-1 0,-2 0 0,-1-2 0,-1 1 0,8-50 0,-18 64-1365,-4 8-5461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146 125 24575,'-4'-20'0,"-3"30"0,-8 32 0,15-41 0,-3 7 0,-12 48 0,-3 0 0,-3-2 0,-41 80 0,204-387 0,-100 169 0,-32 61 0,1 0 0,1 0 0,20-27 0,-32 49 0,1 1 0,-1-1 0,0 1 0,0-1 0,1 1 0,-1-1 0,0 1 0,1-1 0,-1 1 0,1-1 0,-1 1 0,1 0 0,-1-1 0,0 1 0,1 0 0,0-1 0,-1 1 0,1 0 0,-1 0 0,1-1 0,-1 1 0,1 0 0,-1 0 0,2 0 0,-1 13 0,-10 32 0,7-38 0,-16 70-455,3-1 0,-9 143 0,24-193-6371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24575,'0'-2'0,"0"0"0,0 0 0,0 0 0,0 0 0,0 0 0,0-1 0,1 1 0,-1 0 0,0 0 0,1 0 0,0 0 0,0 0 0,-1 0 0,1 1 0,0-1 0,0 0 0,1 0 0,-1 0 0,0 1 0,1-1 0,-1 1 0,1-1 0,-1 1 0,1 0 0,-1-1 0,1 1 0,0 0 0,0 0 0,0 0 0,0 0 0,0 1 0,0-1 0,0 0 0,0 1 0,0-1 0,0 1 0,0 0 0,0 0 0,0 0 0,0 0 0,3 0 0,3 1 0,1 1 0,-1-1 0,0 1 0,1 1 0,-1 0 0,0 0 0,0 0 0,14 9 0,-7-1 0,0-1 0,-1 2 0,0 0 0,-1 0 0,15 19 0,-19-21 0,-2 1 0,0-1 0,0 1 0,-1 0 0,0 0 0,-1 1 0,0 0 0,5 18 0,-10-28 0,1 1 0,-1-1 0,1 0 0,-1 1 0,0-1 0,0 1 0,0-1 0,0 1 0,0-1 0,0 1 0,-1-1 0,1 0 0,-1 1 0,0-1 0,0 0 0,0 1 0,0-1 0,0 0 0,0 0 0,0 0 0,-1 0 0,1 0 0,-1 0 0,0 0 0,0 0 0,1-1 0,-1 1 0,-4 2 0,5-4 0,-1 1 0,1-1 0,0 1 0,-1-1 0,1 1 0,-1-1 0,1 0 0,-1 0 0,1 0 0,-1 0 0,1 0 0,-1 0 0,1 0 0,0-1 0,-1 1 0,1 0 0,-1-1 0,1 1 0,-2-2 0,1 1 0,-1 0 0,1-1 0,0 0 0,0 1 0,0-1 0,0 0 0,1 0 0,-1 0 0,0 0 0,1-1 0,-1 1 0,1 0 0,0-1 0,-1-2 0,-1-4 0,0 0 0,1 0 0,0 0 0,1-1 0,0 1 0,1 0 0,0-1 0,0 1 0,1 0 0,0-1 0,0 1 0,1 0 0,5-13 0,0 0 0,1 0 0,0 1 0,2 1 0,18-28 0,22-19-1365,-26 41-5461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2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361 313 24575,'-46'-5'0,"40"4"0,0 0 0,0 0 0,0 0 0,-1 1 0,1 0 0,0 0 0,0 1 0,-1-1 0,1 1 0,-12 4 0,2 2 0,0 0 0,0 2 0,1-1 0,0 2 0,1 0 0,0 1 0,0 0 0,1 1 0,1 1 0,-12 14 0,17-18 0,0 1 0,0-1 0,1 1 0,0 0 0,1 0 0,0 1 0,0 0 0,2 0 0,-1 0 0,1 0 0,1 0 0,0 1 0,0-1 0,1 1 0,1-1 0,1 15 0,0-19 0,1 1 0,0-1 0,1 1 0,-1-1 0,1 0 0,1 0 0,0 0 0,0-1 0,0 1 0,0-1 0,1 0 0,0 0 0,1 0 0,-1-1 0,1 0 0,0 0 0,0 0 0,1-1 0,-1 0 0,12 5 0,4 1 0,0 0 0,1-2 0,0-1 0,0-1 0,35 5 0,-20-6 0,1-2 0,-1-1 0,1-2 0,0-2 0,42-7 0,-58 5 0,1-1 0,-1-1 0,0 0 0,-1-2 0,0-1 0,0-1 0,-1 0 0,0-2 0,29-21 0,-43 27 0,0 0 0,0-1 0,0 0 0,-1 0 0,0 0 0,0-1 0,-1 0 0,0 0 0,0 0 0,-1-1 0,0 0 0,-1 0 0,4-11 0,-5 7 0,0 0 0,0 0 0,-2 0 0,1 0 0,-2 0 0,1 0 0,-2 0 0,-5-22 0,-3 1 0,-1 1 0,-2 1 0,-1 0 0,-2 1 0,-1 0 0,-27-36 0,21 34 0,-35-38 0,48 60 0,-1 0 0,0 1 0,-1 0 0,0 0 0,-1 2 0,-20-12 0,29 18-52,0 0-1,0 1 1,0 0-1,0 0 1,0 0-1,-1 0 1,1 1-1,0-1 1,0 1-1,0 0 1,-1 1-1,1-1 1,0 1-1,0-1 1,0 1-1,0 0 1,0 1-1,0-1 1,0 1-1,0 0 0,1 0 1,-1 0-1,0 0 1,1 1-1,-4 2 1,-14 13-6774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24575,'0'-9'0,"5"-7"0,0-5 0,5-9 0,9-2 0,6-1 0,8 1 0,2 5 0,4 9 0,4 6 0,-5 5-8191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7 24575,'0'-5'0,"0"4"0,-4 6 0,-2 6 0,-4 10 0,-5 7 0,-4 6 0,-3 3 0,-3 3 0,4 4 0,0-1 0,0 1 0,-2-3 0,4-3 0,1-5 0,3-7-8191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82 343 24575,'-1'-53'0,"-1"26"0,2 0 0,0 0 0,2 0 0,1 0 0,2 1 0,9-35 0,-13 57 0,0 0 0,1 1 0,0-1 0,0 0 0,0 1 0,0-1 0,0 1 0,1-1 0,0 1 0,-1 0 0,1 0 0,0 1 0,1-1 0,-1 0 0,0 1 0,1 0 0,7-4 0,-6 4 0,1 1 0,-1 0 0,1 0 0,0 0 0,-1 0 0,1 1 0,0 0 0,-1 0 0,1 1 0,0-1 0,9 3 0,3 3 0,-1 0 0,0 0 0,0 2 0,0 0 0,-1 1 0,30 22 0,-37-25 0,-1 1 0,0 0 0,0 0 0,-1 1 0,12 15 0,-17-21 0,0 1 0,-1-1 0,1 1 0,-1 0 0,0-1 0,0 1 0,0 0 0,0 0 0,-1 0 0,1 0 0,-1 0 0,1 0 0,-1 0 0,0 0 0,0 0 0,-1 0 0,1 0 0,-1-1 0,1 1 0,-1 0 0,0 0 0,0 0 0,0 0 0,0-1 0,-3 6 0,-2 0 0,0-1 0,-1 1 0,0-1 0,0 0 0,0-1 0,-1 1 0,0-2 0,0 1 0,-1-1 0,-9 5 0,-18 6 0,-42 14 0,69-26 0,-64 19 0,39-13 0,-58 25 0,90-34 0,0 0 0,0 0 0,0 0 0,0 0 0,0 0 0,0 0 0,1 0 0,-1 1 0,0-1 0,1 1 0,-1-1 0,1 1 0,0 0 0,0-1 0,-1 1 0,0 2 0,2-2 0,0-1 0,0 0 0,0 1 0,1-1 0,-1 0 0,0 0 0,1 1 0,-1-1 0,1 0 0,-1 0 0,1 0 0,0 1 0,-1-1 0,1 0 0,0 0 0,0 0 0,0 0 0,0 0 0,0-1 0,0 1 0,0 0 0,0 0 0,0 0 0,0-1 0,2 2 0,45 28 0,-34-22 0,0 1 0,0 0 0,-1 1 0,0 0 0,-1 2 0,14 14 0,35 57-1365,-49-71-5461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141 216 24575,'31'-41'0,"-31"41"0,0 0 0,0 0 0,-1 0 0,1 0 0,0 0 0,0 0 0,0 0 0,0 0 0,0 0 0,0 1 0,0-1 0,0 0 0,0 0 0,0 0 0,0 0 0,0 0 0,0 0 0,0 0 0,0 0 0,0 0 0,0 0 0,0 0 0,0 1 0,0-1 0,0 0 0,0 0 0,0 0 0,0 0 0,0 0 0,0 0 0,0 0 0,0 0 0,0 0 0,0 0 0,0 0 0,0 0 0,1 1 0,-1-1 0,0 0 0,0 0 0,0 0 0,0 0 0,0 0 0,0 0 0,0 0 0,0 0 0,0 0 0,0 0 0,0 0 0,0 0 0,0 0 0,1 0 0,-1 0 0,0 0 0,0 0 0,0 0 0,0 0 0,0 0 0,0 0 0,0 0 0,0 0 0,0 0 0,0 0 0,1 0 0,-1 0 0,0 0 0,-3 14 0,-5 16 0,1-8 0,-45 121 0,40-117 0,0 0 0,-2 0 0,-21 29 0,15-36 0,11-19 0,8-14 0,6-8 0,1 0 0,1 1 0,1 0 0,20-37 0,54-76 0,-63 104 0,-2 4 0,1 1 0,1 1 0,43-43 0,-54 60 0,1-1 0,0 1 0,0 0 0,1 1 0,0 0 0,0 1 0,0 0 0,1 1 0,-1 0 0,1 0 0,0 1 0,1 0 0,19-1 0,-27 3 0,-1 1 0,1 0 0,-1 0 0,1 0 0,-1 1 0,1-1 0,-1 1 0,0-1 0,1 1 0,-1 0 0,0 1 0,0-1 0,0 1 0,1-1 0,-2 1 0,1 0 0,0 0 0,0 0 0,-1 0 0,1 1 0,-1-1 0,1 1 0,-1-1 0,0 1 0,0 0 0,0 0 0,-1 0 0,1 0 0,-1 0 0,3 7 0,-3-5 0,0 1 0,0 0 0,-1-1 0,1 1 0,-1 0 0,0-1 0,-1 1 0,1 0 0,-1 0 0,-1-1 0,1 1 0,-1-1 0,0 1 0,0-1 0,0 0 0,-1 0 0,1 0 0,-5 5 0,-1 1 0,-2-1 0,1-1 0,-1 1 0,0-1 0,-1-1 0,0 0 0,0-1 0,-24 12 0,8-7 0,0 0 0,-1-2 0,-30 7 0,-16-5-1365,46-10-5461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248 105 24575,'0'0'0,"0"-1"0,0 0 0,0 1 0,0-1 0,-1 1 0,1-1 0,0 0 0,0 1 0,0-1 0,0 0 0,-1 1 0,1-1 0,0 1 0,-1-1 0,1 0 0,0 1 0,-1-1 0,1 1 0,-1-1 0,1 1 0,-1 0 0,1-1 0,-1 1 0,1-1 0,-1 1 0,1 0 0,-1-1 0,1 1 0,-1 0 0,0 0 0,1-1 0,-1 1 0,0 0 0,1 0 0,-1 0 0,1 0 0,-1 0 0,0 0 0,1 0 0,-1 0 0,0 0 0,1 0 0,-1 0 0,0 0 0,1 1 0,-1-1 0,1 0 0,-1 0 0,0 1 0,1-1 0,-2 1 0,-1 0 0,0 0 0,0 1 0,1-1 0,-1 1 0,0 0 0,0 0 0,1 0 0,-1 0 0,-2 2 0,-8 17 0,2 1 0,0-1 0,1 2 0,1-1 0,-8 30 0,6-17 0,-19 39 0,26-64 0,-25 44 0,27-51 0,-1 1 0,1 0 0,-1-1 0,0 0 0,0 1 0,0-1 0,0 0 0,-1-1 0,1 1 0,-8 4 0,11-7 0,0 0 0,0 0 0,-1 0 0,1 0 0,0 0 0,0 1 0,0-1 0,0 0 0,-1 0 0,1 0 0,0 0 0,0 0 0,0 0 0,-1 0 0,1 0 0,0 0 0,0 0 0,0 0 0,0 0 0,-1 0 0,1 0 0,0 0 0,0 0 0,0 0 0,-1 0 0,1 0 0,0-1 0,0 1 0,0 0 0,0 0 0,0 0 0,-1 0 0,1 0 0,0 0 0,0 0 0,0-1 0,0 1 0,0 0 0,0 0 0,-1 0 0,1 0 0,0 0 0,0-1 0,0 1 0,0 0 0,0 0 0,0 0 0,0-1 0,0 1 0,0 0 0,0 0 0,0 0 0,0 0 0,0-1 0,0 1 0,0 0 0,0 0 0,0 0 0,0-1 0,0 1 0,0 0 0,0 0 0,0 0 0,0 0 0,1-1 0,-1 1 0,0 0 0,0 0 0,0 0 0,6-14 0,12-14 0,0 2 0,2 0 0,39-40 0,80-62 0,-83 79 0,-52 46 0,93-78 0,-86 73 0,0 1 0,1 0 0,0 1 0,0 0 0,1 0 0,-1 1 0,15-3 0,-25 7 0,0 1 0,-1-1 0,1 1 0,-1-1 0,1 1 0,0 0 0,-1 0 0,1 0 0,0 0 0,0 0 0,-1 0 0,1 0 0,0 0 0,-1 0 0,1 1 0,-1-1 0,1 1 0,0-1 0,-1 1 0,1 0 0,-1 0 0,1 0 0,-1 0 0,0 0 0,1 0 0,-1 0 0,0 0 0,0 0 0,0 0 0,1 1 0,-1-1 0,-1 0 0,1 1 0,0-1 0,0 1 0,0-1 0,-1 1 0,1 0 0,-1-1 0,1 1 0,-1 0 0,0-1 0,0 3 0,1 7 0,-1 0 0,-1 1 0,0-1 0,0 0 0,-5 14 0,5-18 0,-28 109 18,17-75-479,1 0 0,-8 80 0,18-97-6365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7:5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45 211 24575,'-4'-4'0,"-7"-6"0,0-6 0,1-4 0,2-4 0,8-1 0,11-2 0,14 4 0,11 2 0,12 4 0,12 6 0,8 3 0,7 5 0,-11 1-8191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0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25 24575,'15'0'0,"-11"1"0,0-1 0,0 1 0,0-1 0,0 0 0,0-1 0,0 1 0,1-1 0,-1 1 0,0-1 0,0 0 0,-1-1 0,1 1 0,0-1 0,4-2 0,-8 4 0,0 0 0,0 0 0,0-1 0,0 1 0,0 0 0,0 0 0,0-1 0,0 1 0,0 0 0,1-1 0,-2 1 0,1 0 0,0 0 0,0-1 0,0 1 0,0 0 0,0-1 0,0 1 0,0 0 0,0 0 0,0-1 0,0 1 0,-1 0 0,1 0 0,0-1 0,0 1 0,0 0 0,0 0 0,-1 0 0,1-1 0,0 1 0,0 0 0,-1 0 0,1 0 0,0 0 0,0 0 0,-1-1 0,1 1 0,0 0 0,0 0 0,-1 0 0,1 0 0,0 0 0,0 0 0,-1 0 0,1 0 0,0 0 0,-1 0 0,1 0 0,-1 0 0,-17-4 0,2 3 0,0 1 0,0 1 0,0 0 0,0 1 0,0 0 0,0 1 0,-19 7 0,7 0 0,1 0 0,0 2 0,-28 16 0,35-16 0,0 1 0,2 1 0,-1 0 0,-22 24 0,35-32 0,0 0 0,1 0 0,-1 1 0,1 0 0,0 1 0,1-1 0,0 1 0,0-1 0,1 1 0,0 0 0,0 1 0,1-1 0,0 0 0,-2 17 0,4-19 0,1-1 0,0 0 0,0 1 0,1-1 0,-1 0 0,1 1 0,0-1 0,0 0 0,1 0 0,0 0 0,0-1 0,0 1 0,0-1 0,1 0 0,-1 1 0,1-2 0,0 1 0,1 0 0,-1-1 0,0 0 0,1 0 0,9 5 0,3 1 0,1-1 0,0 0 0,0-2 0,1 0 0,23 4 0,-7-3 24,1-3 0,-1 0 0,1-3 0,66-5 0,-79 2-189,-1-1 0,0-2 0,0 0 0,-1-1 0,0-1 0,0-1 0,0-1 0,36-21 0,-29 9-6661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0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77 24575,'2'-4'0,"-1"0"0,1 0 0,0 0 0,0 1 0,0-1 0,0 1 0,1 0 0,0-1 0,-1 1 0,1 0 0,0 0 0,5-3 0,1-2 0,-7 6 0,13-14 0,-9 13 0,-7 12 0,-8 10 0,0-1 0,-20 30 0,-2 3 0,-68 166-1365,89-192-5461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0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207 160 24575,'0'-159'0,"-1"173"0,-2 0 0,1 0 0,-2 0 0,0 0 0,-1 0 0,0-1 0,-1 0 0,-9 16 0,2-2 0,-22 43 0,13-29 0,2 2 0,1 0 0,3 0 0,-19 78 0,35-116 0,-1 0 0,0 0 0,1 0 0,0 1 0,0-1 0,2 8 0,-2-13 0,0 1 0,0 0 0,1 0 0,-1 0 0,0-1 0,0 1 0,1 0 0,-1 0 0,1-1 0,-1 1 0,0 0 0,1-1 0,-1 1 0,1 0 0,0-1 0,-1 1 0,1-1 0,0 1 0,-1-1 0,1 1 0,0-1 0,-1 0 0,1 1 0,0-1 0,0 0 0,-1 1 0,1-1 0,0 0 0,0 0 0,0 0 0,-1 0 0,1 0 0,0 0 0,0 0 0,0 0 0,0 0 0,-1 0 0,1 0 0,0 0 0,0-1 0,0 1 0,-1 0 0,1-1 0,0 1 0,-1 0 0,1-1 0,0 1 0,-1-1 0,2 0 0,10-6 0,-1-1 0,0 0 0,0 0 0,-1-1 0,12-12 0,44-57 0,-51 61 0,143-200 0,-157 215 0,1-1 0,1 1 0,-1 0 0,0 0 0,1 0 0,-1 0 0,6-3 0,-8 5 0,0 0 0,0-1 0,0 1 0,1 0 0,-1 0 0,0 0 0,0 0 0,1 0 0,-1 0 0,0 0 0,0 0 0,1 0 0,-1 0 0,0 0 0,0 0 0,0 0 0,1 0 0,-1 0 0,0 0 0,0 0 0,1 0 0,-1 0 0,0 1 0,0-1 0,1 0 0,-1 0 0,0 0 0,0 0 0,0 0 0,0 1 0,1-1 0,-1 0 0,0 0 0,1 16 0,-8 21 0,-5 48 0,12-77 0,-1-1 0,2 1 0,-1 0 0,1 0 0,0-1 0,0 1 0,1-1 0,4 12 0,-5-16 0,0-1 0,1 1 0,-1-1 0,0 0 0,1 1 0,0-1 0,-1 0 0,1 0 0,0 0 0,0 0 0,0-1 0,0 1 0,0 0 0,1-1 0,-1 1 0,0-1 0,1 0 0,-1 0 0,1 0 0,-1 0 0,1 0 0,0-1 0,-1 1 0,1-1 0,0 0 0,-1 1 0,1-1 0,0-1 0,-1 1 0,1 0 0,0 0 0,-1-1 0,1 0 0,2 0 0,2-1 0,-1-1 0,1 0 0,-1 1 0,0-2 0,1 1 0,-2-1 0,1 0 0,0 0 0,-1-1 0,0 1 0,0-1 0,5-6 0,5-11 0,-1 0 0,-1-1 0,-1 0 0,-1-1 0,-1 0 0,-2-1 0,0 0 0,6-33 0,-14 54 0,1 1 0,-1-1 0,0 1 0,0 0 0,0-1 0,-1 1 0,1 0 0,-2-7 0,1 9 0,1 1 0,0-1 0,0 1 0,0-1 0,-1 1 0,1-1 0,0 1 0,-1 0 0,1-1 0,0 1 0,-1-1 0,1 1 0,0 0 0,-1-1 0,1 1 0,-1 0 0,1 0 0,0-1 0,-1 1 0,1 0 0,-1 0 0,1 0 0,-2-1 0,1 1 0,0 0 0,0 1 0,0-1 0,0 0 0,0 0 0,0 1 0,1-1 0,-1 1 0,0-1 0,0 1 0,0-1 0,0 1 0,0-1 0,1 1 0,-1 0 0,0-1 0,0 2 0,-6 6-227,0 1-1,1 0 1,0 0-1,0 0 1,-5 14-1,0 1-6598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0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41 24575,'0'-2'0,"0"0"0,0 0 0,0 0 0,0 0 0,0-1 0,-1 1 0,1 0 0,-1 0 0,0 0 0,1 0 0,-1 0 0,0 0 0,0 0 0,0 0 0,0 0 0,-3-2 0,4 3 0,-1 1 0,1 0 0,-1-1 0,1 1 0,-1 0 0,1 0 0,-1 0 0,1-1 0,-1 1 0,0 0 0,1 0 0,-1 0 0,1 0 0,-1 0 0,1 0 0,-1 0 0,0 0 0,1 0 0,-1 0 0,1 0 0,-1 0 0,1 1 0,-2-1 0,-16 16 0,0 12 0,1 1 0,1 0 0,-21 56 0,17-38 0,6-11-92,-14 30 302,25-61-358,1 0-1,-1 0 1,-1 0 0,1 0 0,-1-1-1,0 1 1,0-1 0,0 0-1,-5 4 1,-3-2-6678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2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736 163 24575,'-1'-2'0,"1"1"0,-1 0 0,1 0 0,-1 0 0,1 0 0,-1 0 0,0 0 0,1 0 0,-1 0 0,0 0 0,0 0 0,0 0 0,0 0 0,0 0 0,0 1 0,0-1 0,0 0 0,0 1 0,0-1 0,0 1 0,-1-1 0,1 1 0,0-1 0,0 1 0,-1 0 0,1 0 0,-2 0 0,-40-6 0,38 6 0,-23-1 0,0 1 0,0 2 0,0 0 0,0 2 0,-44 11 0,51-9 0,1 1 0,0 1 0,1 0 0,0 1 0,0 1 0,1 1 0,0 1 0,-18 15 0,26-17 0,1 0 0,1 0 0,-1 0 0,1 1 0,1 1 0,0-1 0,1 1 0,0 0 0,1 1 0,0-1 0,1 1 0,0 0 0,1 0 0,1 1 0,0-1 0,0 0 0,2 1 0,0-1 0,0 1 0,1-1 0,5 23 0,-3-27 0,0 0 0,1-1 0,0 1 0,0-1 0,1 0 0,0 0 0,1 0 0,0-1 0,9 10 0,8 5 0,37 27 0,-31-25 0,-16-15 0,0 0 0,0-1 0,0 0 0,1-1 0,0-1 0,1 0 0,0-1 0,0 0 0,0-1 0,26 3 0,10-3 0,98-3 0,-80-3 0,-56 1 0,0-1 0,0 0 0,-1 0 0,1-1 0,0-1 0,-1 0 0,0-1 0,0-1 0,0 1 0,-1-2 0,0 1 0,0-2 0,0 0 0,-1 0 0,11-11 0,-5 2 0,0-1 0,0 0 0,-2-1 0,-1-1 0,0 0 0,-1 0 0,13-35 0,-22 46 0,0 1 0,-1-1 0,0 0 0,-1 0 0,0-1 0,0 1 0,-1 0 0,0 0 0,-1 0 0,0 0 0,0 0 0,-1 0 0,-4-13 0,-1-10 0,0-8 0,7 30 0,-2 0 0,1 1 0,-1-1 0,0 1 0,-1 0 0,0-1 0,0 1 0,-1 0 0,-1 1 0,1-1 0,-1 1 0,-1 0 0,-9-12 0,-19-11 0,-1 1 0,-1 1 0,-48-28 0,73 51 0,0 1 0,0 0 0,0 1 0,-1 0 0,0 0 0,0 2 0,1-1 0,-2 1 0,-16 0 0,4 1 0,0 2 0,0 0 0,-40 8 0,47-4 0,1 0 0,-1 1 0,1 1 0,1 1 0,-1 1 0,2 0 0,-1 1 0,1 0 0,-23 21 0,-7 11 0,-58 71 0,92-102 0,2 0 0,-1 1 0,2 1 0,-1-1 0,2 1 0,0 1 0,0 0 0,-5 17 0,6-12 0,1 0 0,1 0 0,-3 27 0,7-37 0,0 1 0,1 0 0,-1-1 0,2 0 0,-1 1 0,2-1 0,-1 0 0,1 0 0,4 10 0,-1-6 0,0-1 0,1 0 0,1 0 0,-1-1 0,2 0 0,-1 0 0,2-1 0,-1 0 0,17 13 0,-9-11 0,1-1 0,0 0 0,1-1 0,0-1 0,31 11 0,-16-9 0,0-3 0,1 0 0,0-2 0,49 1 0,142-11 0,-211 3 0,0-1 0,-1-1 0,0 0 0,1-1 0,-1-1 0,0 0 0,-1 0 0,0-2 0,0 1 0,0-2 0,0 0 0,-1 0 0,-1-1 0,0-1 0,0 0 0,13-15 0,-10 7 0,-1 1 0,-1-2 0,-1 0 0,0 0 0,-2-1 0,0 0 0,-1-1 0,-2 0 0,0 0 0,5-29 0,-7 28 0,-2-1 0,0 0 0,-1 1 0,-1-1 0,-2 1 0,0-1 0,-7-31 0,7 44 0,-1 1 0,0-1 0,-1 0 0,0 1 0,0 0 0,-1 0 0,0 0 0,-1 0 0,0 1 0,0 0 0,-1 0 0,0 1 0,0 0 0,-1 0 0,0 0 0,0 1 0,0 1 0,-16-9 0,4 6 0,-1 0 0,1 1 0,-1 2 0,0 0 0,-1 1 0,-25-1 0,-133 2 0,132 4 0,18 1 0,0 0 0,1 3 0,-1 0 0,1 2 0,0 1 0,1 1 0,0 2 0,0 1 0,1 0 0,1 3 0,0 0 0,1 1 0,1 1 0,-32 30 0,32-27 0,9-7 0,-1 0 0,2 2 0,-18 19 0,29-29 0,-1 0 0,1 0 0,0 0 0,0 0 0,1 1 0,0-1 0,0 1 0,0-1 0,0 1 0,1 0 0,0 0 0,0 0 0,1 0 0,-1 0 0,2 10 0,3 15 0,2 0 0,1 0 0,2 0 0,0-1 0,3-1 0,0 1 0,2-2 0,1 0 0,1 0 0,36 45 0,-39-59 0,1-1 0,0 0 0,1-1 0,0 0 0,1-2 0,1 0 0,-1 0 0,2-2 0,-1 0 0,30 8 0,-15-6 0,0-2 0,1-1 0,0-2 0,0-1 0,43-1 0,-54-3 0,0-2 0,0 0 0,0-1 0,-1-2 0,1 0 0,-1-1 0,0-1 0,-1-1 0,1-1 0,-2-1 0,35-22 0,-40 21 0,0 0 0,0 0 0,-1-2 0,-1 0 0,0 0 0,0-1 0,-2 0 0,0-1 0,0-1 0,-2 1 0,0-1 0,0-1 0,-2 1 0,9-35 0,-10 26 0,-1-1 0,-2 1 0,0 0 0,-2-1 0,0 1 0,-2-1 0,-1 1 0,-8-31 0,6 35 0,-1 0 0,0 1 0,-2-1 0,-1 2 0,0-1 0,-1 1 0,-1 0 0,-1 1 0,-1 1 0,-16-18 0,19 25 0,-1 1 0,0 1 0,0 0 0,-1 0 0,0 1 0,-1 1 0,1 0 0,-1 0 0,-1 1 0,1 1 0,-1 1 0,1-1 0,-1 2 0,0 0 0,-22 0 0,-15 2 0,1 2 0,-99 18 0,83-9 0,0 3 0,0 3 0,2 3 0,0 2 0,-62 32 0,118-50 0,0 1 0,1 0 0,-1 0 0,1 0 0,0 1 0,0 0 0,0 0 0,1 1 0,-7 9 0,11-13 0,0 0 0,1 1 0,-1-1 0,0 1 0,1-1 0,0 1 0,0-1 0,0 1 0,0 0 0,1 0 0,-1-1 0,1 1 0,0 0 0,0 0 0,1 0 0,-1-1 0,1 1 0,-1 0 0,1 0 0,0-1 0,1 1 0,-1-1 0,1 1 0,2 4 0,5 7-195,1 0 0,0-1 0,1 0 0,0-1 0,1 0 0,19 15 0,-7-8-6631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8:0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82 206 24575,'5'-5'0,"5"-10"0,6-6 0,4-5 0,8-2 0,3-1 0,1 0 0,0 6 0,-2 6 0,-1 6 0,-6 9 0,-7 10 0,-1 7 0,-3 6 0,-4 4 0,-4-3-8191</inkml:trace>
  <inkml:trace contextRef="#ctx0" brushRef="#br0" timeOffset="1">55 387 24575,'-4'0'0,"-6"0"0,-6 0 0,0-5 0,7 0 0,10-5 0,13-1 0,13-2 0,11 1 0,8 2 0,9-1 0,4 1 0,1 2 0,-1-2 0,-11 1-8191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5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1526 303 24575,'1'-6'0,"0"-1"0,0 1 0,1 0 0,-1-1 0,1 1 0,1 0 0,-1 0 0,6-9 0,-5 9 0,0 0 0,0-1 0,0 0 0,-1 1 0,3-13 0,-5 16 0,0 0 0,0 0 0,0 0 0,0 0 0,-1 0 0,1 0 0,-1 1 0,0-1 0,0 0 0,0 0 0,0 1 0,0-1 0,0 0 0,-1 1 0,1-1 0,-1 1 0,0 0 0,-3-4 0,0 1 0,-1 0 0,-1 0 0,1 0 0,-1 0 0,1 1 0,-1 0 0,-1 1 0,1-1 0,0 1 0,-1 1 0,0 0 0,-13-3 0,-11 0 0,-59-1 0,68 5 0,-47 0 0,-1 4 0,0 2 0,1 3 0,0 3 0,1 4 0,1 2 0,-76 31 0,90-28 0,1 4 0,2 1 0,0 3 0,2 2 0,2 2 0,0 2 0,2 2 0,2 2 0,-47 54 0,72-72 0,1 1 0,2 1 0,0 0 0,1 1 0,-18 43 0,27-55 0,1 1 0,0 0 0,1 0 0,1 1 0,0-1 0,0 0 0,1 1 0,1 0 0,0-1 0,1 1 0,0-1 0,1 0 0,0 1 0,6 17 0,1-9 0,1 0 0,1-1 0,0 0 0,1-1 0,2 0 0,0-1 0,0 0 0,2-1 0,0-1 0,1 0 0,1-2 0,28 20 0,7-1 0,1-1 0,2-4 0,81 31 0,-40-24-79,2-5-1,0-4 0,2-4 0,121 10 1,-98-22-21,1-6 0,0-5 0,136-19 1,-179 9 100,-2-3 0,0-4-1,-1-4 1,85-34 0,-123 39-3,-2-1 0,0-2 0,-1-2-1,-1-1 1,-2-2 0,0-1 0,-1-2 0,-2-2-1,40-45 1,-56 54-5,-1 0 0,-1-1-1,0-1 1,-2 0 0,-1 0 0,0-1-1,-2-1 1,-1 1 0,-1-1-1,-1-1 1,-1 0 0,2-32 0,-6 35 7,-1 1 0,-1-1 1,-1 0-1,-1 1 1,-1 0-1,-1 0 1,-1 0-1,-1 0 0,-1 1 1,0 0-1,-2 0 1,0 1-1,-2 1 1,-18-26-1,7 17 8,-1 2 1,-2 0-1,0 2 0,-2 0 0,0 2 0,-2 1 0,0 2 1,-1 0-1,-1 3 0,-1 0 0,0 2 0,-40-11 1,-2 4-274,-1 4 1,-1 2 0,-1 5 0,-118-3-1,74 12-5808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5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24575,'0'-5'0,"0"-5"0,0-6 0,0-4 0,0 5 0,0 10 0,0 10 0,0 13 0,0 13 0,0 9 0,0 7 0,0 4 0,5 3 0,1 0 0,-1 0 0,0 0 0,2-5 0,1-11-8191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5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22 210 24575,'-3'-7'0,"0"-1"0,0 1 0,0 0 0,1-1 0,0 0 0,0 1 0,1-1 0,0 0 0,0 0 0,1 0 0,0 1 0,0-1 0,1 0 0,2-9 0,-2 13 0,0-1 0,1 1 0,0 0 0,0-1 0,0 1 0,1 0 0,-1 0 0,1 0 0,0 1 0,0-1 0,0 1 0,1-1 0,-1 1 0,1 0 0,0 0 0,-1 1 0,1-1 0,1 1 0,-1 0 0,0 0 0,0 0 0,1 1 0,-1-1 0,8 0 0,2-1 0,1 1 0,0 1 0,0 0 0,0 1 0,0 1 0,0 0 0,0 1 0,0 1 0,-1 0 0,1 1 0,-1 1 0,0 0 0,0 1 0,25 14 0,-31-15 0,0-1 0,0 2 0,-1-1 0,0 1 0,0 0 0,0 1 0,-1-1 0,0 1 0,0 1 0,-1-1 0,1 1 0,-2 0 0,1 0 0,-1 0 0,-1 1 0,1 0 0,-2-1 0,1 1 0,-1 0 0,0 0 0,-1 1 0,0-1 0,0 0 0,-1 0 0,-1 12 0,-1-11 0,-1 0 0,1 0 0,-1 0 0,-1 0 0,0-1 0,0 1 0,-1-1 0,-1 0 0,1-1 0,-1 1 0,0-1 0,-1 0 0,0 0 0,-1-1 0,1 0 0,-1 0 0,0-1 0,-1 0 0,-9 5 0,1-1 0,-1-1 0,0-1 0,-1-1 0,0 0 0,0-1 0,0-1 0,0-1 0,-1-1 0,-20 1 0,7-5-1365,9-3-5461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5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24575,'4'0'0,"3"-5"0,3-1 0,0 5 0,-1 7 0,2 7 0,-1 5 0,-2 5 0,-2 6 0,-3 8 0,-1 6 0,-2 0 0,0 2 0,0-3 0,-1-8-8191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5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61 551 24575,'-4'-1'0,"1"1"0,0-1 0,-1 0 0,1 0 0,0 0 0,-1 0 0,1-1 0,0 1 0,0-1 0,0 0 0,0 0 0,1 0 0,-1 0 0,0 0 0,-3-5 0,5 6 0,1 0 0,-1 0 0,0 0 0,0 0 0,1 0 0,-1 0 0,1 0 0,-1 0 0,1 0 0,0 0 0,-1 0 0,1 0 0,0 0 0,0-1 0,-1 1 0,1 0 0,0 0 0,0 0 0,1-2 0,-1 2 0,1-1 0,0 1 0,-1 0 0,1 0 0,0 0 0,0 0 0,0 0 0,0 0 0,0 0 0,0 0 0,0 0 0,0 0 0,0 1 0,0-1 0,0 0 0,0 1 0,1-1 0,-1 1 0,0-1 0,0 1 0,3-1 0,20-4 0,1 2 0,0 0 0,0 1 0,1 1 0,29 4 0,-3-2 0,256 2-1365,-264-3-5461</inkml:trace>
  <inkml:trace contextRef="#ctx0" brushRef="#br0" timeOffset="1">35 163 24575,'-1'0'0,"1"0"0,-1-1 0,0 1 0,1 0 0,-1 0 0,0 0 0,1-1 0,-1 1 0,0 0 0,1 0 0,-1-1 0,0 1 0,1-1 0,-1 1 0,1-1 0,-1 1 0,1-1 0,-1 1 0,1-1 0,-1 1 0,1-1 0,0 0 0,-1 1 0,1-1 0,0 0 0,-1 1 0,1-1 0,0 0 0,0 1 0,0-1 0,-1 0 0,1 1 0,0-1 0,0 0 0,0 0 0,0 1 0,0-1 0,1 0 0,-1 0 0,8-29 0,-5 25 0,0 0 0,1 0 0,0 0 0,0 1 0,1-1 0,-1 1 0,1 0 0,0 1 0,0-1 0,0 1 0,0 0 0,1 0 0,10-3 0,7-2 0,0 1 0,26-5 0,21 1 0,0 3 0,1 4 0,0 2 0,-1 3 0,85 13 0,-87-4-1365,-12 1-5461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9:5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2659 452 24575,'2'-3'0,"0"0"0,0 0 0,0 0 0,0-1 0,0 1 0,-1 0 0,0-1 0,0 0 0,0 1 0,0-1 0,0 1 0,0-8 0,-2-44 0,0 45 0,-1 1 0,0-1 0,-1 1 0,0 0 0,0 0 0,-1 0 0,0 1 0,-1-1 0,0 1 0,0 0 0,-12-14 0,8 12 0,-2 0 0,1 1 0,-1 0 0,-1 1 0,1 0 0,-2 1 0,-15-8 0,-14-2 0,-1 2 0,0 2 0,-90-14 0,21 11-107,0 4-1,0 5 0,-1 6 1,-124 13-1,98 4 39,0 7 1,-257 76-1,300-68 69,2 4 0,-176 94 0,232-107 0,0 2 0,2 1 0,0 2 0,2 2 0,1 1 0,2 1 0,1 1 0,1 2 0,-28 44 0,47-60 0,0 0 0,0 0 0,2 1 0,0 0 0,2 1 0,0 0 0,1 0 0,1 0 0,-2 23 0,5-26 0,1 0 0,1 1 0,0-1 0,1 0 0,1 0 0,1 0 0,0 0 0,1 0 0,1-1 0,1 0 0,9 18 0,3-4-13,0-1 1,1-1-1,2-1 1,1-1-1,1-1 1,1-1-1,2-1 1,0-1-1,47 28 0,-8-11-148,2-3 0,1-3 0,97 31-1,-34-23-63,1-6-1,2-6 0,1-6 1,2-5-1,-1-7 0,1-5 1,0-7-1,197-26 0,-238 13 147,0-4-1,-1-4 0,137-51 0,-189 56 48,0-2 0,-1-3 0,-1 0 0,-1-3 0,-2-2 0,0-1 0,-2-2 1,-1-1-1,37-43 0,-54 51 32,-1-1 0,-1 0 0,-1-1 0,-1-1 0,-2-1 0,0 0 0,-2 0 0,-1-1 0,9-42 0,-14 45 0,-1 0 0,-1-1 0,-2 1 0,0 0 0,-2-1 0,-1 1 0,-1 0 0,-1 0 0,-1 0 0,-1 1 0,-13-36 0,7 32-10,-1 1 0,-2 0 0,0 1 1,-2 0-1,-1 2 0,-21-24 0,9 16-47,-2 1 0,-2 1 0,-55-38 0,9 18-214,-2 3-1,-3 4 1,-102-37 0,-82-19-2354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20:0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 0 0,0-1 0,0 1 0,0 0 0,0-1 0,0 1 0,0 0 0,0-1 0,0 1 0,0 0 0,0-1 0,0 1 0,0 0 0,0-1 0,0 1 0,0 0 0,0-1 0,1 1 0,-1 0 0,0-1 0,0 1 0,0 0 0,0 0 0,1-1 0,-1 1 0,0 0 0,0 0 0,1 0 0,-1-1 0,0 1 0,0 0 0,1 0 0,-1 0 0,0 0 0,1-1 0,-1 1 0,0 0 0,1 0 0,11 10 0,10 23 0,32 83 0,55 177 0,-49-124 0,311 940 0,-363-1083 0,24 103 0,-23-83 0,22 60 0,-17-81 120,-13-24-146,-1-1 1,0 1-1,0-1 1,1 0-1,-1 0 0,0 1 1,1-1-1,-1 0 1,1 1-1,-1-1 0,0 0 1,1 0-1,-1 0 1,1 0-1,-1 1 0,0-1 1,1 0-1,-1 0 1,1 0-1,-1 0 0,1 0 1,-1 0-1,1 0 0,-1 0 1,0 0-1,1 0 1,-1 0-1,1 0 0,-1-1 1,1 1-1,-1 0 1,0 0-1,1 0 0,-1-1 1,1 1-1,-1 0 1,0 0-1,1-1 0,-1 1 1,0 0-1,1-1 1,-1 1-1,0 0 0,0-1 1,1 1-1,-1 0 1,0-1-1,0 1 0,0-1 1,1 1-1,-1-1 1,0 1-1,0 0 0,0-1 1,0 1-1,0-1 1,0 0-1,4-13-6800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20:0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24575,'-3'-9'0,"2"3"0,11 8 0,49 21 0,191 68 0,439 101 0,-631-178 0,-39-8 0,-1-1 0,2-1 0,-1-1 0,0 0 0,1-2 0,19 0 0,-38-1 5,0 0-1,0 0 1,1 0 0,-1 0-1,0-1 1,0 1-1,1 0 1,-1-1 0,0 1-1,0 0 1,0-1-1,0 0 1,0 1-1,0-1 1,0 0 0,0 1-1,0-1 1,0 0-1,0 0 1,0 0 0,0 0-1,-1 0 1,1 0-1,0 0 1,0-2-1,0 1-127,-1-1-1,0 1 0,0 0 1,0-1-1,0 1 0,0-1 1,0 1-1,-1 0 0,1-1 0,-1 1 1,-1-4-1,-4-12-6702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20:0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24575,'-1'0'0,"0"-1"0,0 1 0,0 0 0,0 0 0,0 0 0,0 0 0,0 0 0,0 0 0,0 1 0,0-1 0,0 0 0,0 0 0,0 1 0,0-1 0,0 1 0,1-1 0,-1 1 0,0-1 0,0 1 0,0-1 0,-1 2 0,2 0 0,0-1 0,0 1 0,0 0 0,0 0 0,0-1 0,0 1 0,0 0 0,1-1 0,-1 1 0,1 0 0,-1-1 0,1 1 0,1 2 0,14 38 0,-2 0 0,-1 2 0,11 70 0,-22-101 0,-1 0 0,0 0 0,-1 0 0,-1 0 0,1 0 0,-2 0 0,0 0 0,-1 0 0,0-1 0,0 1 0,-2-1 0,0 0 0,0 0 0,-1 0 0,0-1 0,-1 0 0,-11 14 0,6-11-114,-2-1 1,0-1-1,0 1 0,-1-2 0,-1 0 1,0-1-1,0-1 0,-1 0 0,0-1 1,0-1-1,-25 6 0,13-6-6712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4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2568 24575,'2'0'0,"0"0"0,0 0 0,0 0 0,0 0 0,0-1 0,-1 1 0,1-1 0,0 1 0,0-1 0,0 0 0,0 1 0,-1-1 0,1 0 0,0 0 0,-1 0 0,1-1 0,0 1 0,-1 0 0,0-1 0,1 1 0,1-3 0,-1 0 0,0 1 0,-1 0 0,0-1 0,1 1 0,-1-1 0,0 0 0,-1 1 0,1-1 0,-1 0 0,0-6 0,-1-8 0,-1 0 0,0 1 0,-10-32 0,12 47 0,-143-697 0,121 574 0,-122-849 0,114 754 0,29 208 0,-3-19 0,0 0 0,-2 0 0,-2 0 0,-18-50 0,7 59 0,19 21 0,0 1 0,-1-1 0,1 1 0,0 0 0,-1-1 0,1 1 0,0-1 0,-1 1 0,1-1 0,-1 1 0,1 0 0,-1-1 0,1 1 0,-1 0 0,1 0 0,-1-1 0,1 1 0,-1 0 0,1 0 0,-1 0 0,1 0 0,-1 0 0,0 0 0,1-1 0,-1 1 0,1 1 0,-1-1 0,1 0 0,-1 0 0,0 0 0,1 0 0,-1 0 0,1 0 0,-1 1 0,1-1 0,-1 0 0,1 0 0,-1 1 0,1-1 0,-1 0 0,1 1 0,-1-1 0,1 1 0,0-1 0,0 1 0,0 0 0,0-1 0,1 1 0,-1-1 0,0 1 0,1-1 0,-1 0 0,0 1 0,1-1 0,-1 1 0,1-1 0,-1 0 0,1 1 0,-1-1 0,1 0 0,-1 1 0,1-1 0,-1 0 0,1 0 0,-1 1 0,1-1 0,0 0 0,-1 0 0,1 0 0,-1 0 0,1 0 0,1 0 0,19 4 0,42 2 0,0-3 0,98-7 0,129-28 0,-229 24 0,194-27 0,447-45 0,-663 78 0,-39 2 0,-15 1 0,-9-1-1365,0 1-5461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20:0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886 223 24575,'2'0'0,"0"0"0,-1 0 0,1-1 0,0 1 0,0-1 0,0 1 0,-1-1 0,1 0 0,0 0 0,-1 0 0,1 0 0,-1 0 0,1 0 0,-1 0 0,0 0 0,1 0 0,-1-1 0,0 1 0,0-1 0,0 1 0,0-1 0,0 1 0,0-1 0,0 0 0,0 1 0,-1-1 0,1 0 0,-1 0 0,1 1 0,-1-1 0,1-2 0,-1 0 0,1 0 0,-1 0 0,0 1 0,1-1 0,-2 0 0,1 0 0,0 1 0,-1-1 0,0 0 0,0 1 0,0-1 0,0 1 0,0-1 0,-3-4 0,-3-1 0,-1 1 0,1 0 0,-1 1 0,-1 0 0,0 0 0,0 1 0,0 0 0,0 0 0,-1 1 0,0 0 0,-14-4 0,-3 0 0,0 1 0,-1 1 0,-32-4 0,27 8 0,1 1 0,-1 1 0,1 2 0,-1 1 0,1 2 0,0 1 0,0 2 0,0 0 0,-35 15 0,44-13 0,1 1 0,1 1 0,0 1 0,0 0 0,-29 26 0,37-27 0,1 0 0,0 1 0,1 1 0,1 0 0,0 0 0,0 1 0,1 0 0,-11 26 0,16-31 0,0 1 0,1 0 0,0-1 0,1 1 0,0 0 0,1 1 0,0-1 0,0 0 0,1 0 0,1 0 0,-1 1 0,4 12 0,-1-10 0,1-1 0,0 1 0,1-1 0,0 0 0,1-1 0,1 1 0,0-1 0,13 16 0,2-2 0,1-1 0,1-2 0,1 0 0,1-2 0,1 0 0,51 26 0,-11-12 0,124 42 0,-55-25 0,-125-46 0,0 0 0,-1 0 0,0 1 0,0 0 0,0 1 0,-1 0 0,16 15 0,-23-20 0,0 1 0,1-1 0,-1 1 0,0 0 0,-1-1 0,1 1 0,0 0 0,-1 0 0,0 0 0,1 0 0,-1 1 0,-1-1 0,1 0 0,0 0 0,-1 1 0,1-1 0,-1 0 0,0 1 0,0-1 0,-1 0 0,1 1 0,-1-1 0,1 0 0,-1 0 0,0 1 0,0-1 0,0 0 0,-1 0 0,1 0 0,-1 0 0,-4 5 0,2-3 0,-1 1 0,0-1 0,-1 0 0,1 0 0,-1-1 0,0 0 0,0 0 0,-1 0 0,1-1 0,-1 0 0,0 0 0,-12 4 0,-1-2 0,1-1 0,0 0 0,-32 1 0,19-5 0,1-1 0,0-1 0,0-2 0,-57-14 0,32 2 0,-91-40 0,132 51-114,0-2 1,1 0-1,0 0 0,0-2 0,0 1 1,1-2-1,1 0 0,-1 0 0,2-1 1,0-1-1,-13-16 0,8 0-6712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20:0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24575,'0'0'0,"1"0"0,0 0 0,-1 0 0,1 0 0,-1 0 0,1 0 0,0 0 0,-1 0 0,1 1 0,-1-1 0,1 0 0,-1 0 0,1 1 0,-1-1 0,1 0 0,-1 1 0,1-1 0,-1 1 0,1-1 0,-1 1 0,1-1 0,-1 0 0,0 1 0,1-1 0,-1 1 0,0 0 0,1 0 0,1 21 0,-13 22 0,11-43 0,-34 95 0,15-46 0,-20 90 0,33-111 0,2 0 0,1 0 0,1 34 0,2-54 0,0-1 0,1 1 0,0-1 0,0 0 0,1 1 0,0-1 0,0 0 0,1 0 0,0 0 0,1-1 0,0 1 0,0-1 0,0 0 0,1 0 0,10 11 0,-11-14 0,0-1 0,0 0 0,1 0 0,-1 0 0,1 0 0,0-1 0,0 0 0,0 0 0,0 0 0,0 0 0,0-1 0,1 0 0,-1 0 0,0-1 0,1 1 0,-1-1 0,1 0 0,-1-1 0,1 1 0,-1-1 0,0 0 0,0 0 0,1-1 0,-1 1 0,0-1 0,0 0 0,7-5 0,6-3 0,0-1 0,-1-1 0,0 0 0,-1-1 0,26-28 0,-20 15 0,-2 0 0,0-2 0,27-52 0,-7 11 0,-29 49 0,-11 20 0,0 1 0,0-1 0,0 0 0,0 0 0,0 0 0,0 0 0,0 0 0,-1 0 0,1 0 0,0 0 0,0 0 0,0 0 0,0 0 0,0 0 0,0 0 0,0 0 0,0 0 0,0 1 0,0-1 0,0 0 0,-1 0 0,1 0 0,0 0 0,0 0 0,0 0 0,0 0 0,0 0 0,0 0 0,0 0 0,0 0 0,0 0 0,0 0 0,-1 0 0,1 0 0,0 0 0,0-1 0,0 1 0,0 0 0,0 0 0,0 0 0,0 0 0,0 0 0,0 0 0,0 0 0,0 0 0,-1 0 0,1 0 0,0 0 0,0 0 0,0 0 0,0 0 0,0 0 0,0-1 0,0 1 0,0 0 0,0 0 0,-28 29 0,-23 34 0,2 3 0,3 1 0,-70 139 0,110-192-273,0-1 0,1 1 0,1 0 0,-3 17 0,4-2-6553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20:0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2815 626 24575,'-2'-26'0,"-1"0"0,-1 1 0,-1-1 0,-1 1 0,-1 0 0,-1 1 0,-2 0 0,0 0 0,-2 1 0,-17-27 0,15 29 0,-2 0 0,0 1 0,-1 1 0,-1 0 0,-1 2 0,0 0 0,-40-26 0,27 24 0,1 2 0,-2 1 0,0 2 0,-69-20 0,23 17 0,0 3 0,-1 4 0,0 3 0,-110 4 0,86 7-109,0 4-1,0 5 1,2 4 0,-167 51-1,187-41 19,1 4 0,1 4-1,2 3 1,2 4 0,-141 101 0,172-107 91,2 2 0,1 1 0,2 3 0,2 1 0,2 2 0,2 2 0,2 1 0,2 1 0,2 1 0,-29 75 0,40-80 0,2 1 0,2 1 0,2 0 0,2 1 0,2 0 0,2 0 0,3 1 0,1-1 0,3 1 0,2-1 0,2 0 0,20 79 0,-10-71-51,3 0 0,3-2-1,2 0 1,2-2 0,3 0 0,2-2 0,1-2 0,3-1 0,2-1-1,48 45 1,-33-42-108,3-3 0,1-2 0,2-2 0,2-3 0,1-3-1,2-3 1,128 49 0,-118-57-11,0-4 0,2-3 0,1-3 0,0-3 0,0-4 0,1-3 0,97-7 0,-108-2 78,-1-4 0,-1-3 0,1-2 1,-2-3-1,0-3 0,-1-2 1,-1-4-1,102-56 0,-97 40-46,-1-3 1,-3-2-1,-2-3 1,-2-3-1,78-89 1,-95 91 69,-1-2 0,-3-2 0,-2-1 0,-2-1 0,-3-2 0,43-119 1,-63 146 67,-1-1 0,-1 0 0,-2-1 0,-1 0 0,-2 0 0,-1 0 0,-1 0 0,-2 0 0,-2 0 0,-1 0 0,-1 1 0,-2-1 0,-1 1 0,-1 0 0,-2 1 0,-2 0 0,0 1 0,-2 1 0,-29-45 0,10 28 52,-2 1 1,-2 2 0,-1 2-1,-3 1 1,-1 2 0,-1 2-1,-3 2 1,-73-41 0,32 28 150,-2 4 1,-2 4-1,-2 4 1,-98-23-1,-19 16 763,126 32-5198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20:0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2508 2261 24575,'10'-29'0,"-1"4"0,-6 8 0,-2 0 0,-1 0 0,0 0 0,-1 0 0,0 0 0,-2 0 0,0 0 0,-1 1 0,0 0 0,-10-22 0,-8-13 0,-51-88 0,-37-40-212,-8 5-1,-8 5 0,-246-256 1,273 330 212,-4 3 0,-4 5 0,-4 5 0,-4 5 0,-2 5 0,-4 5 0,-2 6 0,-4 4 0,-1 7 0,-149-38 0,245 79 142,0 1-1,0 1 1,-1 2 0,-55-2 0,63 12 125,24-5-302,1 0 1,-1 0-1,1 0 0,-1 1 1,1-1-1,-1 0 0,1 0 1,-1 0-1,1 1 0,0-1 1,-1 0-1,1 1 0,-1-1 0,1 0 1,0 1-1,-1-1 0,1 1 1,0-1-1,0 1 0,-1-1 1,1 0-1,0 1 0,0-1 1,0 1-1,-1-1 0,1 1 1,0-1-1,0 1 0,0-1 1,0 1-1,0-1 0,0 1 1,0-1-1,0 1 0,0-1 1,0 1-1,0-1 0,1 1 1,-1-1-1,0 1 0,0-1 1,1 2-1,7 9-6791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20:0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57 24575,'1'-1'0,"-1"1"0,1 0 0,-1-1 0,1 0 0,-1 1 0,1-1 0,-1 1 0,0-1 0,1 0 0,-1 1 0,0-1 0,1 1 0,-1-1 0,0 0 0,0 0 0,1 1 0,-1-1 0,0 0 0,0 1 0,0-1 0,0 0 0,0 0 0,0 1 0,0-1 0,0 0 0,-1 1 0,1-2 0,-1 1 0,0-1 0,0 1 0,0 0 0,0 0 0,0 0 0,0-1 0,0 1 0,0 0 0,0 1 0,-1-1 0,1 0 0,-2-1 0,-3-1 0,0 1 0,0-1 0,0 1 0,0 1 0,-8-2 0,-57-3 0,1 3 0,-84 8 0,139-5 0,1 1 0,-1 1 0,1 0 0,0 1 0,0 1 0,-18 6 0,28-8 0,1-1 0,0 1 0,-1 0 0,1 0 0,0 0 0,0 0 0,1 1 0,-1-1 0,0 1 0,1 0 0,0 0 0,-1-1 0,1 2 0,0-1 0,0 0 0,1 0 0,-1 1 0,1-1 0,0 1 0,0-1 0,0 1 0,0-1 0,0 1 0,1 0 0,0-1 0,-1 1 0,1 0 0,1-1 0,0 8 0,3 12 0,0-1 0,2 1 0,0-1 0,11 22 0,42 85 0,-30-69 0,53 117-1365,-47-98-5461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06:10:3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4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45 24575,'8'-2'0,"0"1"0,-1-1 0,0 0 0,1-1 0,-1 0 0,0 0 0,9-6 0,15-5 0,-11 8 0,-24 10 0,-32 15 0,26-14 0,-158 83 0,-277 195 0,432-274 0,-1 0 0,2 1 0,0 1 0,0 0 0,1 1 0,0 0 0,1 0 0,-11 18 0,20-29 5,1 0 0,-1 1 0,0-1-1,1 0 1,-1 1 0,1-1 0,0 0-1,-1 1 1,1-1 0,0 0 0,0 1-1,0-1 1,0 0 0,0 1 0,0-1 0,0 1-1,0-1 1,0 0 0,1 1 0,-1-1-1,1 0 1,-1 0 0,1 1 0,1 1-1,-1-1-103,1-1 1,-1 0-1,1 1 0,0-1 0,-1 0 0,1 0 0,0 0 0,0 0 0,0 0 0,0 0 0,0 0 0,0-1 0,0 1 0,4 0 0,14 1-6727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4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24575,'154'163'0,"44"22"0,31 31 0,-206-194-1365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4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1 706 24575,'5'-2'0,"0"0"0,0 0 0,0 0 0,0 0 0,0-1 0,-1 0 0,1 0 0,-1 0 0,1 0 0,-1-1 0,0 0 0,4-5 0,3-1 0,116-120 0,-30 29 0,-10 18 0,-5 6 0,99-119 0,-178 193 15,-1-1 0,1 1 0,-1 0 0,0-1 0,0 1 0,0-1 0,1-7 0,-2 10-56,-1 0-1,0 0 1,0 0 0,0 0 0,0 0-1,0 1 1,0-1 0,0 0 0,0 0-1,0 0 1,-1 0 0,1 0 0,0 0-1,-1 0 1,1 0 0,-1 0 0,1 1-1,-1-1 1,1 0 0,-1 0 0,1 0-1,-1 1 1,0-1 0,1 0 0,-1 1-1,0-1 1,0 1 0,1-1 0,-1 1-1,0-1 1,0 1 0,0-1 0,0 1-1,0 0 1,-1-1 0,-15-3-6785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4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24575,'6'1'0,"-1"0"0,1 0 0,-1 1 0,1 0 0,-1 0 0,0 0 0,0 1 0,9 5 0,9 5 0,238 94 0,-154-66 0,196 104 0,-293-139-341,0 0 0,-1 1-1,17 15 1,-10-3-6485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4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24575,'368'-22'16,"-6"-27"-125,-142 18-449,1595-155 423,-1568 164 140,-238 22 11,17-2-433,-1-1 0,45-11 0,-79 16-5758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5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24575,'10'-2'0,"-2"2"0,-3 14 0,-4-1 0,0 1 0,-2-1 0,0 0 0,-4 25 0,-2 6 0,1 44 0,7 115 0,21 89 0,3 130 0,-25-401 0,-1-8 0,1 1 0,0 0 0,1-1 0,5 23 0,-5-33 0,0 0 0,0 0 0,0 0 0,0 1 0,1-2 0,-1 1 0,1 0 0,0 0 0,0 0 0,0-1 0,0 1 0,1-1 0,-1 1 0,1-1 0,-1 0 0,1 0 0,0 0 0,-1-1 0,1 1 0,0-1 0,0 1 0,1-1 0,-1 0 0,3 1 0,25 2 0,1 0 0,-1-2 0,0-2 0,1-1 0,56-9 0,-31 4 0,616-35 0,-383 28 0,559-30 0,-825 42 0,49-4 0,-66 4 0,0 0 0,0 0 0,0-1 0,0 0 0,0-1 0,0 1 0,7-5 0,-13 6 0,0 1 0,0-1 0,0 0 0,-1 0 0,1 0 0,0 0 0,0 0 0,-1 0 0,1 0 0,-1 0 0,1 0 0,-1-1 0,1 1 0,-1 0 0,1 0 0,-1 0 0,0-1 0,0 1 0,0 0 0,0 0 0,0-1 0,0 1 0,0 0 0,0 0 0,0-1 0,0 1 0,-1 0 0,1 0 0,-1 0 0,1-1 0,-1 1 0,1 0 0,-1 0 0,0 0 0,1 0 0,-2-2 0,-5-7 0,0 1 0,0-1 0,-9-8 0,6 7 0,2 1 0,0 0 0,0-1 0,2 0 0,-1-1 0,1 0 0,1 1 0,0-2 0,1 1 0,0 0 0,1-1 0,1 0 0,0 0 0,0 0 0,1 0 0,1 0 0,1-16 0,13-113 0,0-16 0,-12 58 0,-18-155 0,4 66 0,11 184 0,1-1 0,-1 1 0,0-1 0,-1 1 0,1-1 0,-1 1 0,0 0 0,0-1 0,-1 1 0,0 0 0,0 1 0,0-1 0,0 0 0,-1 1 0,1 0 0,-1 0 0,0 0 0,-1 0 0,1 0 0,-1 1 0,1 0 0,-1 0 0,0 0 0,0 1 0,0 0 0,-1 0 0,1 0 0,-7-1 0,-14-3 0,0 2 0,0 1 0,-1 1 0,-46 3 0,41-1 0,-618 38 0,498-25 0,58-6 0,-722 85 0,807-90-82,-64 15 295,67-15-349,1-1 0,0 2 0,-1-1 0,1 1 0,0 0 0,1 0 0,-1 0 0,0 0 0,1 1 0,-7 7 0,3 1-6690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5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24575,'3'3'0,"1"-1"0,-1 1 0,0-1 0,1 0 0,0 0 0,-1-1 0,1 1 0,0-1 0,0 0 0,0 0 0,7 1 0,50 1 0,-40-2 0,352-11 0,0-26 0,-233 22 0,538-58 0,-655 68-1365,-7-2-5461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29 206 24575,'0'2'0,"0"0"0,0 0 0,0-1 0,0 1 0,1 0 0,-1 0 0,1 0 0,-1 0 0,1 0 0,0 0 0,-1-1 0,1 1 0,0 0 0,0-1 0,1 1 0,-1-1 0,0 1 0,0-1 0,1 1 0,2 1 0,-1-1 0,0 0 0,0-1 0,0 0 0,0 1 0,0-1 0,0 0 0,0-1 0,1 1 0,-1 0 0,0-1 0,6 0 0,-3 0 0,0 0 0,0-1 0,0 1 0,0-1 0,0-1 0,-1 1 0,1-1 0,0 0 0,-1 0 0,1-1 0,-1 1 0,0-1 0,8-6 0,-9 5 0,0-1 0,-1 1 0,1-1 0,-1 0 0,0 0 0,0 0 0,-1 0 0,0 0 0,0-1 0,0 1 0,0-1 0,-1 0 0,0 1 0,0-1 0,0 0 0,-1 0 0,0 1 0,0-1 0,-1 0 0,1 0 0,-1 1 0,-1-1 0,-1-5 0,2 5 0,-1 1 0,1 0 0,-1 0 0,-1 0 0,1 1 0,-1-1 0,1 0 0,-1 1 0,-1 0 0,1 0 0,-1 0 0,1 0 0,-1 0 0,0 1 0,0-1 0,-1 1 0,1 0 0,-1 0 0,0 1 0,1 0 0,-1 0 0,0 0 0,0 0 0,-10-2 0,11 4 0,1 0 0,-1 0 0,0 0 0,1 1 0,-1-1 0,0 1 0,1 0 0,-1 0 0,1 0 0,-1 0 0,1 0 0,0 1 0,0 0 0,-1 0 0,1 0 0,0 0 0,0 0 0,1 0 0,-1 1 0,0-1 0,1 1 0,0 0 0,-1 0 0,1 0 0,0 0 0,1 0 0,-1 0 0,0 1 0,0 4 0,-3 3 0,1 0 0,1 1 0,0-1 0,1 1 0,0 0 0,0 0 0,1 20 0,2-21-50,0 0-1,0 0 1,1-1-1,1 1 0,0 0 1,0-1-1,1 1 1,0-1-1,1 0 1,0-1-1,1 1 0,0-1 1,0 0-1,1 0 1,0-1-1,1 0 1,0 0-1,0-1 0,0 0 1,1 0-1,0-1 1,1 0-1,-1-1 1,1 0-1,0 0 1,19 5-1,5-2-6775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5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16 343 24575,'0'-1'0,"0"1"0,1 0 0,-1 0 0,0-1 0,0 1 0,0 0 0,0 0 0,0-1 0,0 1 0,0 0 0,0-1 0,0 1 0,0 0 0,0 0 0,0-1 0,0 1 0,0 0 0,-1-1 0,1 1 0,0 0 0,0 0 0,0-1 0,0 1 0,0 0 0,-1 0 0,1-1 0,0 1 0,0 0 0,0 0 0,-1 0 0,1 0 0,0-1 0,0 1 0,-1 0 0,1 0 0,0 0 0,0 0 0,-1 0 0,1 0 0,0-1 0,0 1 0,-1 0 0,1 0 0,0 0 0,-1 0 0,1 0 0,0 0 0,0 0 0,-1 0 0,1 0 0,0 1 0,-1-1 0,0 0 0,1 1 0,-1-1 0,1 1 0,-1-1 0,1 1 0,-1 0 0,1-1 0,-1 1 0,1 0 0,0-1 0,-1 1 0,1 0 0,0-1 0,-1 1 0,1 0 0,0 0 0,0-1 0,0 1 0,0 0 0,0 0 0,0 0 0,0-1 0,0 2 0,31 201 0,-12-96 0,-18-96 0,67 496 0,-40-202 0,-28-303 0,0 1 0,0-1 0,1 0 0,-1 0 0,0 1 0,1-1 0,0 0 0,0 0 0,-1 0 0,1 0 0,0 0 0,1 0 0,-1 0 0,0 0 0,1 0 0,-1 0 0,1-1 0,-1 1 0,1-1 0,0 1 0,-1-1 0,1 0 0,0 1 0,0-1 0,0 0 0,0 0 0,0 0 0,1-1 0,-1 1 0,0 0 0,0-1 0,5 1 0,4-1 0,1 0 0,-1-1 0,1 0 0,-1 0 0,16-5 0,-4 1 0,130-22 0,218-11 0,-79 32 0,123-5 0,-36 0 0,-373 12 0,-1-1 0,1-1 0,0 1 0,0-1 0,0 0 0,-1 0 0,8-3 0,-11 3 0,-1 0 0,1 0 0,-1 0 0,1 0 0,-1 0 0,1 0 0,-1 0 0,0 0 0,0-1 0,0 1 0,1-1 0,-1 1 0,0-1 0,-1 1 0,1-1 0,0 0 0,0 1 0,-1-1 0,1 0 0,-1 1 0,1-1 0,-1 0 0,0 0 0,0 0 0,0 1 0,0-1 0,0-3 0,-2-11 0,0-1 0,-2 1 0,0 0 0,0 0 0,-9-19 0,-5-18 0,-1-23 0,3-2 0,4 1 0,3-2 0,3-122 0,48-314 0,-40 502 0,0 0 0,0 0 0,-1 0 0,-1 1 0,-2-24 0,2 32 0,-1 1 0,0 0 0,0-1 0,0 1 0,0 0 0,0 0 0,-1 0 0,1 0 0,-1 0 0,0 0 0,0 0 0,0 1 0,0-1 0,-1 1 0,1-1 0,-1 1 0,1 0 0,-1 0 0,0 0 0,0 0 0,0 1 0,0-1 0,-3-1 0,-7-1 0,-1 0 0,1 0 0,-1 1 0,0 1 0,1 1 0,-21-1 0,-86 9 0,60-2 0,-1044 98 0,772-59 0,323-43-170,-1 0-1,1 1 0,0 1 1,0 0-1,0 0 0,0 0 1,-10 6-1,5 2-6655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5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24575,'0'0'0,"0"1"0,-1 0 0,1-1 0,0 1 0,0-1 0,0 1 0,1-1 0,-1 1 0,0-1 0,0 1 0,0 0 0,0-1 0,0 1 0,1-1 0,-1 1 0,0-1 0,0 1 0,1-1 0,-1 0 0,0 1 0,1-1 0,-1 1 0,1-1 0,-1 0 0,0 1 0,1-1 0,-1 0 0,1 1 0,-1-1 0,1 0 0,-1 0 0,1 1 0,-1-1 0,1 0 0,-1 0 0,1 0 0,0 0 0,-1 0 0,1 0 0,-1 0 0,1 0 0,-1 0 0,1 0 0,-1 0 0,1 0 0,0 0 0,31-12 0,-14 4 0,2 7 0,1 0 0,-1 1 0,1 1 0,29 5 0,6 1 0,548 23 0,-427-24 0,-71-1 0,333-4 0,-422-2-114,-11 1 25,0 0-1,-1 0 1,1 0 0,0-1-1,-1 0 1,1 0 0,-1 0-1,1-1 1,-1 0-1,0 0 1,0 0 0,0 0-1,5-4 1,-5-4-6737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224 161 24575,'1'-4'0,"-1"1"0,-1-1 0,1 0 0,0 1 0,-1-1 0,0 1 0,0-1 0,0 1 0,0-1 0,0 1 0,-1 0 0,0-1 0,1 1 0,-1 0 0,0 0 0,-1 0 0,1 0 0,0 1 0,-1-1 0,0 1 0,1-1 0,-1 1 0,0 0 0,0 0 0,0 0 0,-1 1 0,1-1 0,0 1 0,-1-1 0,1 1 0,-1 0 0,1 1 0,-1-1 0,1 1 0,-1-1 0,0 1 0,1 0 0,-1 0 0,1 0 0,-1 1 0,0 0 0,1-1 0,-1 1 0,1 0 0,0 1 0,-1-1 0,1 1 0,0-1 0,0 1 0,-4 3 0,-2 2 0,2 1 0,-1-1 0,1 2 0,0-1 0,1 1 0,0 0 0,0 1 0,1-1 0,0 1 0,1 0 0,0 0 0,-5 20 0,6-20 0,1 0 0,1 0 0,-1 0 0,2 1 0,-1-1 0,2 0 0,-1 1 0,1-1 0,1 0 0,-1 0 0,2 0 0,0 0 0,6 16 0,-4-17 0,1 1 0,0-1 0,0 0 0,1 0 0,0-1 0,1 0 0,0 0 0,0-1 0,0 0 0,1 0 0,0-1 0,1 0 0,-1-1 0,1 0 0,0-1 0,0 1 0,1-2 0,-1 0 0,1 0 0,-1-1 0,12 2 0,-8-3 0,0 0 0,-1-1 0,1 0 0,0-1 0,-1-1 0,1 0 0,-1-1 0,0 0 0,0-1 0,0 0 0,0-1 0,-1-1 0,1 0 0,-1 0 0,-1-2 0,18-13 0,-23 16 0,-1 0 0,-1 0 0,1 0 0,-1-1 0,0 0 0,0 0 0,0 0 0,-1-1 0,0 1 0,-1-1 0,1 1 0,-1-1 0,0 0 0,-1 0 0,0 0 0,0 0 0,0 0 0,-1 0 0,0 0 0,0 0 0,-1-1 0,0 1 0,0 0 0,-1 1 0,0-1 0,0 0 0,0 0 0,-1 1 0,0-1 0,-1 1 0,1 0 0,-1 0 0,0 0 0,-6-6 0,-10-9-97,0 0-1,-1 2 1,-1 1-1,-1 0 1,-1 2-1,0 1 1,-1 0-1,0 2 1,-1 1-1,-1 1 1,0 1-1,0 2 0,-49-9 1,42 12-6729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5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1643 24575,'0'-57'0,"-15"-99"0,-39-324 0,4 27 0,32 343 0,-5 0 0,-39-113 0,50 193-1365,2 7-5461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5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11 104 24575,'-10'3'0,"12"3"0,-1-5 0,1 1 0,-1-1 0,1 0 0,-1 0 0,1 0 0,0 0 0,-1-1 0,1 1 0,0 0 0,3 0 0,20 1 0,1-1 0,-1-1 0,1-1 0,27-5 0,1 1 0,273-23 0,403-30 0,-471 33-1365,-229 22-5461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5:5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24575,'0'112'0,"4"248"0,29-2 0,-29-325 0,0-8 0,8 37 0,-10-56 0,0 0 0,0-1 0,0 1 0,0-1 0,1 1 0,0-1 0,0 0 0,1 0 0,0 0 0,-1 0 0,8 6 0,-6-8 0,-1 0 0,1-1 0,0 1 0,-1-1 0,1 0 0,0 0 0,0-1 0,1 1 0,-1-1 0,0 0 0,0-1 0,6 1 0,72-3 0,-42-1 0,382-33 0,-229 14 0,841-74 0,-989 92 0,-22 4 0,-1-2 0,0 0 0,0-2 0,0-1 0,29-9 0,-49 12 0,0 1 0,-1-1 0,1 0 0,0 0 0,-1 0 0,0 0 0,1 0 0,-1 0 0,0-1 0,0 1 0,-1-1 0,1 0 0,0 1 0,-1-1 0,0 0 0,1 0 0,-1 0 0,0 0 0,0-4 0,2-8 0,-1 1 0,1-30 0,-1 16 0,47-404 0,-28 310 0,-10 67 0,-2-1 0,-3 1 0,0-109 0,-7 158 0,0 0 0,1 0 0,-2 0 0,1 0 0,-1-1 0,0 2 0,0-1 0,-1 0 0,0 0 0,0 1 0,0-1 0,0 1 0,-1 0 0,-5-6 0,3 6 0,0-1 0,-1 1 0,0 1 0,1-1 0,-2 1 0,1 0 0,0 0 0,-1 1 0,-13-4 0,-6 1 0,0 2 0,-1 0 0,1 2 0,-1 0 0,-37 4 0,-357 43 0,308-29 0,-177 20-157,-531 82-319,802-114 399,-22 3-54,-1 1 0,2 3 0,-1 1 0,-42 20 0,67-24-6695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0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24575,'0'1'0,"0"0"0,0 0 0,1 0 0,-1 0 0,1 0 0,-1 0 0,1 0 0,-1 0 0,1 0 0,-1-1 0,1 1 0,0 0 0,0 0 0,-1-1 0,1 1 0,0 0 0,0-1 0,0 1 0,0 0 0,0-1 0,0 0 0,0 1 0,0-1 0,0 1 0,0-1 0,0 0 0,0 0 0,0 0 0,0 0 0,0 1 0,2-2 0,37 2 0,-38-2 0,322-42 0,-165 18 0,-45 9 0,378-69 0,-479 82 0,1-1 0,-1 0 0,0-1 0,23-11 0,-36 16 0,1 0 0,-1-1 0,1 1 0,-1 0 0,1 0 0,-1-1 0,1 1 0,-1 0 0,1-1 0,-1 1 0,1 0 0,-1-1 0,1 1 0,-1-1 0,0 1 0,1-1 0,-1 1 0,0-1 0,1 1 0,-1-1 0,0 1 0,0-1 0,1 1 0,-1-1 0,0 1 0,0-1 0,0 1 0,0-1 0,0 0 0,0 0 0,-1 0 0,1 0 0,-1 0 0,0 1 0,0-1 0,0 0 0,0 1 0,0-1 0,0 1 0,1-1 0,-1 1 0,0 0 0,0-1 0,-1 1 0,1 0 0,-1-1 0,-50-5 0,46 6 0,-24-4-1365,4-1-5461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0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39 102 24575,'0'0'0,"0"0"0,0-1 0,0 1 0,0 0 0,0-1 0,0 1 0,0 0 0,0-1 0,0 1 0,0 0 0,0 0 0,0-1 0,0 1 0,0 0 0,-1-1 0,1 1 0,0 0 0,0-1 0,0 1 0,0 0 0,-1 0 0,1-1 0,0 1 0,0 0 0,-1 0 0,1-1 0,0 1 0,0 0 0,-1 0 0,1 0 0,0-1 0,0 1 0,-1 0 0,1 0 0,0 0 0,-1 0 0,1 0 0,-1 0 0,0 0 0,1 0 0,-1 1 0,1-1 0,-1 0 0,1 0 0,-1 1 0,1-1 0,0 0 0,-1 1 0,1-1 0,-1 1 0,1-1 0,0 1 0,-1-1 0,1 1 0,0-1 0,-1 1 0,1-1 0,0 1 0,0-1 0,0 1 0,-1-1 0,1 2 0,-3 11 0,1 0 0,0 1 0,0 0 0,2-1 0,0 1 0,2 25 0,20 88 0,-13-86 0,49 360 0,-54-331 0,-2 0 0,-4 1 0,-18 121 0,12-152 0,3-22 0,1-1 0,1 1 0,1 0 0,1 0 0,0 0 0,1 0 0,3 26 0,-2-42 0,-1 0 0,1 0 0,-1 0 0,1 0 0,0 0 0,0 0 0,0 0 0,0 0 0,0 0 0,0 0 0,1-1 0,-1 1 0,1 0 0,-1-1 0,1 1 0,-1-1 0,1 0 0,0 1 0,0-1 0,-1 0 0,1 0 0,0 0 0,0 0 0,0-1 0,0 1 0,0 0 0,1-1 0,-1 0 0,0 1 0,0-1 0,0 0 0,0 0 0,5 0 0,5-2 0,-1-1 0,1 1 0,0-2 0,-1 0 0,13-5 0,4-2 0,66-17 0,2 5 0,0 4 0,119-9 0,298 8 0,185 21 0,-691-1 0,1 1 0,0-1 0,-1-1 0,1 1 0,0-1 0,13-4 0,-19 4 0,0 1 0,0-1 0,0 0 0,-1 0 0,1 0 0,0 0 0,-1-1 0,1 1 0,-1 0 0,1-1 0,-1 1 0,0-1 0,0 1 0,0-1 0,1 0 0,-1 1 0,-1-1 0,1 0 0,0 0 0,0 0 0,-1 0 0,1 0 0,-1 0 0,1 0 0,-1 0 0,0 1 0,0-4 0,0-40 0,-2 0 0,-8-48 0,2 26 0,-3-109 0,8-1 0,21-184 0,-16 329 0,2-11 0,-2 0 0,-4-49 0,1 89 0,1-1 0,-1 1 0,0 0 0,0 0 0,0 0 0,0 0 0,-1 0 0,1 1 0,-1-1 0,1 0 0,-1 1 0,0-1 0,0 1 0,-1-1 0,1 1 0,0 0 0,-1 0 0,1 0 0,-1 0 0,0 1 0,1-1 0,-1 1 0,0 0 0,0-1 0,0 1 0,0 0 0,0 1 0,-6-2 0,-8 0 0,0 0 0,0 1 0,0 1 0,-18 1 0,31 0 0,-420 42 0,273-24 0,-708 112 0,791-118 60,-86 28 0,133-33-246,0 0 1,0 1-1,1 1 0,0 1 1,1 1-1,1 1 1,-35 29-1,40-29-6640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0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2 235 24575,'-1'-10'0,"1"10"0,0-1 0,-1 1 0,1-1 0,0 0 0,0 1 0,0-1 0,0 1 0,0-1 0,0 1 0,0-1 0,0 0 0,1 1 0,-1-1 0,0 1 0,0-1 0,0 1 0,1-1 0,-1 1 0,0-1 0,1 1 0,-1-1 0,0 1 0,1-1 0,-1 1 0,1-1 0,-1 1 0,0 0 0,1-1 0,-1 1 0,1 0 0,-1-1 0,1 1 0,-1 0 0,1 0 0,0-1 0,-1 1 0,1 0 0,-1 0 0,1 0 0,-1 0 0,2 0 0,14-6 0,0 2 0,0 0 0,0 1 0,1 1 0,0 0 0,32 1 0,-20 1 0,1453-99-632,-1435 94 632,-21 3 0,1-1 0,-1-1 0,0-1 0,-1-1 0,32-12 0,-55 17-2,0 0 1,0 0-1,0 0 0,0 0 1,0 0-1,-1-1 0,1 1 1,0 0-1,-1-1 0,3-1 1,-4 2 2,0 1 1,0 0-1,1-1 0,-1 1 1,0 0-1,0-1 1,0 1-1,0 0 1,0-1-1,0 1 0,0 0 1,0-1-1,0 1 1,0-1-1,0 1 1,0 0-1,0-1 0,0 1 1,0 0-1,0-1 1,0 1-1,0-1 0,0 1 1,0 0-1,-1-1 1,1 1-1,0 0 1,0-1-1,0 1 0,-1 0 1,1 0-1,-1-1 1,-1-1 43,-1 0 0,0 1 1,0-1-1,0 1 0,0 0 0,0 0 1,0 0-1,0 0 0,0 0 1,-6 0-1,-40-2-301,-55 4 0,85-1-492,-7 1-6078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0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60 24575,'-5'10'0,"1"0"0,0 1 0,-3 12 0,4-1 0,0 0 0,2-1 0,0 1 0,2 0 0,0 0 0,1-1 0,2 1 0,0-1 0,14 42 0,-13-51 0,0 0 0,1 0 0,1 0 0,0-1 0,0 1 0,1-2 0,0 1 0,1-1 0,1-1 0,-1 0 0,1 0 0,1 0 0,0-2 0,0 1 0,0-1 0,1-1 0,19 8 0,-13-8 0,1 0 0,0-2 0,0 0 0,0-1 0,0-1 0,1-1 0,-1 0 0,1-2 0,-1 0 0,0-1 0,1-1 0,24-7 0,-25 4 0,1 0 0,-1-1 0,-1-1 0,1-1 0,-1-1 0,-1 0 0,0-1 0,-1-1 0,0 0 0,0-2 0,23-26 0,-33 34 0,-1-1 0,0 1 0,-1-1 0,1 0 0,-2-1 0,1 1 0,-1-1 0,0 1 0,0-1 0,-1 0 0,0 0 0,-1 0 0,2-10 0,-3 11 0,-1 0 0,1 0 0,-1-1 0,-1 1 0,1 0 0,-1 0 0,0 0 0,-1 1 0,1-1 0,-1 0 0,-1 1 0,1 0 0,-1 0 0,0 0 0,-7-8 0,-4-2 11,0 2 0,-1-1 0,0 2 0,-1 0 0,0 1 0,-1 1-1,-1 1 1,1 0 0,-2 2 0,-35-12 0,11 7-382,0 3-1,0 2 1,-90-5 0,59 10-6455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217 131 24575,'0'-13'0,"1"3"0,-1 0 0,0 0 0,-1 0 0,0 0 0,-1 0 0,-3-13 0,4 21 0,0 0 0,0 0 0,-1 0 0,1 0 0,0 0 0,-1 0 0,1 0 0,-1 0 0,0 1 0,1-1 0,-1 1 0,0-1 0,0 1 0,0-1 0,0 1 0,0 0 0,0 0 0,-1 0 0,1 0 0,0 1 0,-1-1 0,1 0 0,0 1 0,-1 0 0,1 0 0,0-1 0,-1 1 0,1 1 0,-1-1 0,1 0 0,-5 2 0,0-1 0,0 0 0,1 1 0,-1 0 0,0 0 0,1 1 0,-1 0 0,1 0 0,0 1 0,0-1 0,0 1 0,0 1 0,1-1 0,0 1 0,0 0 0,0 0 0,0 0 0,1 1 0,0 0 0,0 0 0,0 0 0,1 0 0,0 0 0,0 1 0,1 0 0,-3 12 0,3-12 0,0 1 0,1-1 0,0 1 0,0-1 0,1 1 0,0 0 0,0-1 0,1 1 0,0 0 0,0-1 0,1 1 0,0-1 0,0 0 0,1 0 0,0 0 0,0 0 0,1 0 0,0 0 0,0-1 0,0 0 0,1 1 0,0-2 0,10 11 0,-12-14 4,-1 0 1,1 0-1,0 0 0,-1 0 0,1 0 0,0-1 0,0 1 0,0-1 0,0 0 1,0 1-1,1-2 0,-1 1 0,0 0 0,0-1 0,1 1 0,-1-1 0,0 0 1,1 0-1,-1 0 0,0 0 0,1-1 0,-1 0 0,0 1 0,0-1 0,0 0 1,0-1-1,1 1 0,4-3 0,-1-2-169,1 0 0,-1 0 0,1-1 0,-2 0 0,1 0 0,-1 0 0,0-1 0,7-13 0,6-11-6661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530 352 24575,'-23'-26'0,"2"-1"0,0-1 0,-26-51 0,30 49 0,-1 1 0,-2 0 0,-29-33 0,45 58 0,0 0 0,0 0 0,0 1 0,0-1 0,0 1 0,-1 0 0,0 0 0,1 1 0,-1-1 0,0 1 0,0 0 0,-11-2 0,12 4 0,0-1 0,0 1 0,1 0 0,-1 1 0,0-1 0,0 1 0,0-1 0,1 1 0,-1 1 0,0-1 0,1 0 0,-1 1 0,1-1 0,-1 1 0,1 0 0,0 1 0,0-1 0,0 0 0,-3 4 0,-5 5 0,0 1 0,1 0 0,1 1 0,0 0 0,0 0 0,2 1 0,-11 25 0,0 6 0,-13 59 0,19-50 0,2 0 0,2 1 0,3 0 0,3 0 0,2 1 0,2-1 0,3 0 0,2 0 0,2-1 0,3 0 0,2 0 0,3-2 0,1 0 0,3 0 0,50 85 0,-55-111 0,2-1 0,1-1 0,1 0 0,1-2 0,0 0 0,2-1 0,1-2 0,0 0 0,1-2 0,47 25 0,-49-31 0,1-1 0,0-1 0,0-1 0,1-1 0,0-1 0,0-1 0,1-2 0,-1 0 0,1-2 0,-1-1 0,1-1 0,0-1 0,30-6 0,-34 3 0,0 0 0,0-2 0,-1 0 0,0-2 0,0 0 0,-1-1 0,0-2 0,-1 0 0,0 0 0,-1-2 0,0-1 0,-1 0 0,-1-1 0,0 0 0,-2-2 0,0 1 0,0-2 0,-2 0 0,0-1 0,-2 0 0,0 0 0,-1-1 0,-1 0 0,-1-1 0,-1 0 0,-1 0 0,0 0 0,0-25 0,-3 16 0,-1 0 0,-2 1 0,-1-1 0,-1 0 0,-2 1 0,0 0 0,-3 0 0,0 1 0,-2 0 0,-1 0 0,-1 1 0,-32-52 0,116 144 0,31 32-455,-4 6 0,99 130 0,-154-172-6371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100 488 24575,'-4'-1'0,"0"1"0,0-1 0,1 0 0,-1 0 0,0-1 0,1 1 0,-1-1 0,1 0 0,-1 0 0,1 0 0,0 0 0,0 0 0,0-1 0,0 1 0,0-1 0,0 0 0,-2-3 0,1 0 0,-1 1 0,1-1 0,0 0 0,1-1 0,-1 1 0,1 0 0,1-1 0,-3-8 0,4 13 0,1 1 0,-1-1 0,1 1 0,0-1 0,-1 1 0,1-1 0,0 1 0,0-1 0,0 0 0,0 1 0,1-1 0,-1 1 0,0-1 0,1 1 0,-1-1 0,1 1 0,-1-1 0,1 1 0,0-1 0,-1 1 0,1 0 0,0-1 0,0 1 0,0 0 0,0 0 0,2-2 0,-1 2 0,1-1 0,0 1 0,0 0 0,-1 0 0,1 0 0,0 0 0,0 1 0,0-1 0,0 1 0,0 0 0,0-1 0,6 2 0,5 0 0,0 1 0,-1 1 0,1 0 0,23 8 0,-14-1 0,0 1 0,-1 0 0,0 2 0,-1 0 0,0 2 0,-1 0 0,-1 1 0,0 1 0,-1 1 0,-1 1 0,19 27 0,-34-44 0,-1 0 0,0 0 0,0 1 0,0-1 0,0 0 0,0 1 0,0-1 0,-1 1 0,1-1 0,-1 1 0,1-1 0,-1 1 0,0 2 0,0-4 0,0-1 0,-1 1 0,1-1 0,0 1 0,0-1 0,0 1 0,0-1 0,0 1 0,-1-1 0,1 0 0,0 1 0,-1-1 0,1 1 0,0-1 0,0 0 0,-1 1 0,1-1 0,-1 0 0,1 1 0,0-1 0,-1 0 0,1 0 0,-1 1 0,1-1 0,-1 0 0,-1 0 0,1 1 0,0-1 0,0 0 0,-1-1 0,1 1 0,0 0 0,-1 0 0,1 0 0,0-1 0,0 1 0,0-1 0,-1 1 0,1-1 0,-2 0 0,-5-5 0,0 0 0,0 0 0,1 0 0,0-1 0,0 0 0,0-1 0,1 1 0,0-1 0,0 0 0,-4-10 0,-9-17 0,-15-40 0,23 50 20,2-1 0,0 0 0,2 0 0,1-1 0,-4-45 0,9 62-94,0 1-1,1-1 1,0 0 0,1 1 0,0-1-1,1 1 1,0 0 0,0-1 0,1 1-1,0 0 1,0 0 0,1 1 0,1-1-1,-1 1 1,1 0 0,1 0 0,-1 0-1,1 1 1,12-11 0,4 0-6752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366 204 24575,'-12'-10'0,"0"0"0,-1 1 0,-24-14 0,-15-10 0,1-15 0,39 36 0,0 1 0,0 0 0,-19-13 0,29 23 0,0-1 0,0 1 0,0 0 0,-1-1 0,1 1 0,0 0 0,-1 0 0,1 1 0,-1-1 0,1 0 0,0 1 0,-1 0 0,0-1 0,1 1 0,-1 0 0,1 0 0,-1 1 0,1-1 0,-1 0 0,1 1 0,-1-1 0,1 1 0,0 0 0,-1 0 0,1 0 0,0 0 0,-1 0 0,1 1 0,0-1 0,0 1 0,0-1 0,0 1 0,1 0 0,-1 0 0,0 0 0,1 0 0,-1 0 0,1 0 0,-1 0 0,0 4 0,-4 4 0,2 1 0,0-1 0,0 1 0,1 0 0,0 1 0,1-1 0,-2 20 0,2-9 0,2 0 0,0 0 0,2 0 0,5 27 0,-7-44 0,1 1 0,1 0 0,-1-1 0,1 1 0,0-1 0,0 0 0,0 0 0,1 1 0,0-1 0,0-1 0,0 1 0,1 0 0,-1-1 0,1 0 0,0 0 0,0 0 0,1 0 0,-1-1 0,1 1 0,0-1 0,8 4 0,-9-6 0,-1 0 0,1 1 0,0-1 0,0-1 0,0 1 0,0 0 0,0-1 0,1 0 0,-1 0 0,0 0 0,0-1 0,0 1 0,0-1 0,0 0 0,0 0 0,0 0 0,-1-1 0,1 0 0,0 1 0,-1-1 0,1 0 0,-1-1 0,1 1 0,-1 0 0,0-1 0,0 0 0,0 0 0,-1 0 0,1 0 0,-1 0 0,1-1 0,2-4 0,0-3 0,1 0 0,-1 0 0,-1 0 0,0-1 0,-1 0 0,0 0 0,0 0 0,-2 0 0,2-20 0,-3 25 0,3-30 0,-3 36 0,1 1 0,-1-1 0,0 0 0,0 0 0,1 0 0,-1 1 0,1-1 0,-1 0 0,1 0 0,-1 1 0,1-1 0,-1 0 0,1 1 0,-1-1 0,1 1 0,0-1 0,-1 1 0,1-1 0,0 1 0,0-1 0,-1 1 0,1 0 0,0-1 0,0 1 0,0 0 0,0 0 0,-1-1 0,1 1 0,0 0 0,0 0 0,0 0 0,0 0 0,0 0 0,-1 0 0,1 1 0,0-1 0,2 0 0,14 7 0,0-1 0,-1 2 0,0 0 0,22 16 0,2-1 0,115 56-1365,-109-61-5461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76 409 24575,'-5'-11'0,"-1"1"0,-1 0 0,1 0 0,-2 1 0,0 0 0,0 0 0,-12-10 0,14 15 0,5 6 0,6 11 0,17 21 0,181 205 0,-84-103 0,-98-112 0,265 335 0,-268-331 0,-16-21 0,-13-14 0,-16-18 0,-71-71 0,-114-150 0,163 180 0,2-1 0,4-3 0,-56-122 0,88 165 0,0-1 0,2 0 0,1 0 0,-9-58 0,16 76 0,0-1 0,1 1 0,1 0 0,0-1 0,0 1 0,1 0 0,4-17 0,-3 21 0,-1 0 0,0 1 0,1-1 0,0 1 0,1 0 0,-1 0 0,1 0 0,0 0 0,0 1 0,0-1 0,1 1 0,-1 0 0,1 0 0,6-3 0,-8 5 0,1 0 0,0-1 0,0 2 0,0-1 0,0 0 0,0 1 0,0-1 0,0 1 0,0 1 0,1-1 0,-1 0 0,0 1 0,1 0 0,-1 0 0,0 0 0,1 1 0,-1-1 0,0 1 0,1 0 0,-1 0 0,0 1 0,0-1 0,0 1 0,0 0 0,0 0 0,6 5 0,-5-3 0,-1 0 0,1 0 0,-1 1 0,0 0 0,0 0 0,0 0 0,-1 0 0,0 1 0,0-1 0,0 1 0,-1 0 0,0 0 0,0 0 0,0 0 0,-1 0 0,0 0 0,0 0 0,0 7 0,-1 6 15,-1 1 0,-1-1 0,0 0 0,-2 0 0,0 0 0,-1-1 0,-15 35 0,4-16-510,-3-1 0,-39 57 0,29-51-6331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49 129 24575,'-5'-7'0,"0"-1"0,1 1 0,-1-1 0,2 0 0,-1-1 0,1 1 0,-2-9 0,-3-6 0,7 22 0,0-1 0,0-1 0,0 1 0,0 0 0,1 0 0,-1 0 0,1 0 0,0 0 0,-1-1 0,1 1 0,1-4 0,-1 5 0,0 1 0,0 0 0,0-1 0,1 1 0,-1 0 0,0-1 0,1 1 0,-1 0 0,0 0 0,0 0 0,1-1 0,-1 1 0,0 0 0,1 0 0,-1 0 0,1 0 0,-1-1 0,0 1 0,1 0 0,-1 0 0,0 0 0,1 0 0,-1 0 0,1 0 0,-1 0 0,0 0 0,1 0 0,-1 0 0,0 0 0,1 0 0,-1 1 0,1-1 0,-1 0 0,0 0 0,1 0 0,-1 0 0,1 1 0,6 3 0,-1 0 0,1 0 0,-1 0 0,0 1 0,9 9 0,49 52 0,66 89 0,45 86 0,-152-208 0,154 231 0,-173-261 0,-3-6 0,-5-17 0,-10-28 0,7 28 0,-24-66 0,3-2 0,-21-126 0,47 207 0,1 0 0,0 0 0,1 0 0,-1 0 0,1 0 0,1 0 0,-1 0 0,1 0 0,4-12 0,-5 18 0,1 0 0,-1 0 0,1 0 0,-1 0 0,1 1 0,-1-1 0,1 0 0,0 0 0,-1 1 0,1-1 0,0 0 0,0 1 0,0-1 0,-1 1 0,1-1 0,0 1 0,0-1 0,0 1 0,0 0 0,0 0 0,0-1 0,0 1 0,0 0 0,0 0 0,0 0 0,0 0 0,0 0 0,0 0 0,0 0 0,0 0 0,0 0 0,0 1 0,0-1 0,0 0 0,0 1 0,0-1 0,1 1 0,33 22 0,14 22 0,48 55 0,-17-15 0,75 70-1365,-134-133-5461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24575,'0'-4'0,"0"-6"0,-4-2 0,3 2 0,1 7 0,5 8 0,2 8 0,5 5 0,3 5 0,5 3 0,2 6 0,3 1 0,1 0 0,-3-1 0,-2-7 0,-5-7-8191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 24575,'-4'0'0,"-2"-4"0,5-2 0,2 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1182 24575,'-2'-6'0,"1"1"0,-1-1 0,-1 0 0,1 1 0,-1 0 0,0-1 0,0 1 0,0 0 0,-7-6 0,0-3 0,6 7 0,-1 0 0,0 0 0,-1 1 0,0 0 0,0 0 0,0 0 0,-14-8 0,18 12 0,0 1 0,-1 0 0,1 0 0,0 0 0,-1 0 0,0 0 0,1 0 0,-1 1 0,1-1 0,-1 1 0,0-1 0,1 1 0,-1 0 0,0 0 0,1 1 0,-1-1 0,0 1 0,1-1 0,-1 1 0,0 0 0,1 0 0,-1 0 0,1 0 0,0 0 0,-1 0 0,1 1 0,0-1 0,0 1 0,-2 1 0,-3 4 0,1 0 0,1 0 0,-1 0 0,1 1 0,1-1 0,-1 1 0,1 0 0,1 0 0,-1 1 0,1-1 0,1 1 0,0 0 0,0 0 0,1 0 0,0 0 0,0 0 0,1 12 0,1 1 0,0-1 0,1 1 0,2-1 0,0 1 0,1-1 0,9 24 0,-9-32 0,0 0 0,1-1 0,1 1 0,0-1 0,0-1 0,1 1 0,1-1 0,0-1 0,11 12 0,-13-17 0,0 1 0,0-1 0,0 0 0,1-1 0,-1 0 0,1 0 0,0-1 0,0 0 0,1 0 0,-1-1 0,0 0 0,1 0 0,0-1 0,-1 0 0,17-1 0,-4-2 0,0-1 0,0 0 0,0-2 0,0 0 0,0-2 0,-1 0 0,0-1 0,-1-1 0,26-16 0,-13 5 0,-1-2 0,0-1 0,-2-1 0,38-41 0,-46 43 0,-2-1 0,0-1 0,-1-1 0,21-40 0,-34 57 0,-1-1 0,0 0 0,0 0 0,-1 0 0,0 0 0,-1 0 0,0-1 0,0 1 0,-1-1 0,0 0 0,-1 1 0,0-1 0,-1 1 0,0-1 0,0 0 0,-1 1 0,0 0 0,-4-12 0,1 13 0,0 0 0,0 0 0,-1 0 0,0 0 0,0 1 0,0 0 0,-1 1 0,0-1 0,-1 1 0,0 0 0,1 1 0,-2 0 0,1 0 0,0 1 0,-12-4 0,-3-1 0,-1 1 0,-1 1 0,1 1 0,-40-5 0,50 9 0,0 1 0,0 0 0,0 1 0,0 1 0,0 0 0,-27 6 0,37-6 0,0 0 0,1 1 0,-1-1 0,0 1 0,0 0 0,1 0 0,-1 0 0,1 1 0,0-1 0,-1 1 0,1-1 0,1 1 0,-1 0 0,0 1 0,1-1 0,-1 0 0,1 1 0,0-1 0,0 1 0,0 0 0,1-1 0,-1 1 0,1 0 0,0 0 0,0 0 0,0 0 0,0 8 0,1 0 0,0 0 0,1-1 0,0 1 0,1 0 0,1-1 0,-1 0 0,2 0 0,0 0 0,0 0 0,1 0 0,0-1 0,1 1 0,0-1 0,0-1 0,12 14 0,-7-10 0,0-1 0,1-1 0,0 1 0,1-2 0,1 0 0,-1 0 0,1-1 0,1-1 0,0 0 0,20 6 0,-28-11 0,0-1 0,0 0 0,1-1 0,-1 1 0,0-1 0,1-1 0,-1 0 0,0 0 0,1 0 0,-1-1 0,13-2 0,-16 1 0,-1 1 0,1 0 0,-1-1 0,1 1 0,-1-1 0,0 0 0,0 0 0,0 0 0,0-1 0,0 1 0,-1-1 0,1 0 0,-1 1 0,1-1 0,-1 0 0,0-1 0,0 1 0,0 0 0,-1 0 0,1-1 0,-1 1 0,0-1 0,0 1 0,0-1 0,0-4 0,1-1 0,-2 0 0,1 0 0,-1 0 0,-1 0 0,0 0 0,0 0 0,0 0 0,-5-12 0,-3-7 0,-16-33 0,16 40 0,8 20 0,0 0 0,1 0 0,-1-1 0,1 1 0,-1 0 0,1-1 0,-1 1 0,1 0 0,0-1 0,0 1 0,0-1 0,-1 1 0,1 0 0,1-1 0,-1 1 0,0-2 0,1 2 0,-1 1 0,0 0 0,1-1 0,-1 1 0,1 0 0,-1 0 0,0-1 0,1 1 0,-1 0 0,1 0 0,-1 0 0,1-1 0,-1 1 0,1 0 0,-1 0 0,1 0 0,-1 0 0,1 0 0,-1 0 0,1 0 0,-1 0 0,1 0 0,-1 1 0,1-1 0,-1 0 0,1 0 0,-1 0 0,1 1 0,41 22 0,-19-7 0,0-1 0,1-2 0,0 0 0,1-1 0,1-2 0,44 13 0,-62-21 0,-1-1 0,1 0 0,0 0 0,0 0 0,-1-1 0,1 0 0,0 0 0,0-1 0,-1 0 0,1-1 0,0 1 0,-1-1 0,0-1 0,1 0 0,-1 0 0,0 0 0,0-1 0,-1 0 0,1 0 0,-1 0 0,0-1 0,0 0 0,0-1 0,-1 1 0,1-1 0,-1 0 0,-1 0 0,6-10 0,-1 0 0,-2 0 0,0-1 0,0 1 0,-2-1 0,0-1 0,-1 1 0,-1-1 0,-1 1 0,0-1 0,-1 0 0,-1 0 0,-1 0 0,-3-23 0,-3 0 0,-1-1 0,-2 2 0,-2-1 0,-27-60 0,20 60 0,-2 0 0,-2 1 0,-1 1 0,-48-57 0,53 73 0,-1 2 0,-1 0 0,-1 1 0,0 2 0,-2 0 0,0 1 0,-1 1 0,-33-14 0,51 26 0,-1 1 0,-1 0 0,1 1 0,0 0 0,-1 0 0,1 1 0,-1 0 0,1 0 0,-15 2 0,20-1 0,0 0 0,1 1 0,-1-1 0,0 1 0,1 0 0,-1 0 0,0 0 0,1 0 0,0 0 0,-1 0 0,1 1 0,0-1 0,-1 1 0,1 0 0,0 0 0,0 0 0,0 0 0,1 0 0,-1 0 0,0 0 0,1 0 0,0 1 0,-1-1 0,1 1 0,0-1 0,0 1 0,0-1 0,0 1 0,1 0 0,-1-1 0,1 1 0,0 0 0,0 3 0,0 5 0,0-1 0,1 1 0,0-1 0,1 0 0,0 0 0,1 0 0,0 0 0,1 0 0,6 12 0,7 10 0,28 41 0,-2-12 30,3-3 0,2-1 0,80 71 0,181 130-1515,-219-187-5341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24575,'0'-4'0,"0"3"0,0 5 0,4 8 0,6 9 0,6 11 0,9 13 0,9 7 0,3 9 0,4 2 0,8 4 0,5-1 0,-2-7 0,-2-4 0,-4-8 0,-11-12-8191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1524 24575,'-41'-30'0,"1"-1"0,-48-49 0,-61-78 0,142 150 0,-67-77 0,-102-151 0,145 188 0,3-3 0,1 0 0,3-1 0,2-2 0,-16-57 0,33 92 0,1 0 0,0 0 0,2 0 0,0 0 0,1 0 0,1 0 0,4-35 0,-1 40 0,0 1 0,1 0 0,0 0 0,1 0 0,0 0 0,1 1 0,0 0 0,1 0 0,1 1 0,0 0 0,16-19 0,-7 14 0,0 1 0,2 1 0,-1 0 0,1 1 0,1 2 0,0-1 0,1 2 0,0 1 0,42-12 0,-22 10 0,1 2 0,0 1 0,0 3 0,63-1 0,-68 6 0,-1 1 0,0 3 0,0 0 0,-1 3 0,1 1 0,-2 1 0,1 2 0,46 21 0,-64-23 0,-1 0 0,0 1 0,-1 1 0,0 0 0,0 1 0,-1 1 0,21 24 0,-26-26 0,0 1 0,-1 1 0,-1-1 0,0 2 0,-1-1 0,0 0 0,-1 1 0,0 0 0,-1 1 0,3 26 0,-5-18 0,-1 1 0,-1 0 0,-1 0 0,-2 0 0,0 0 0,-2-1 0,0 1 0,-1-1 0,-2-1 0,-16 37 0,-4-3 0,-3-1 0,-69 94 0,80-121 0,-2-1 0,-48 46 0,116-105 0,58-29 0,-78 47 0,57-33 0,111-45 0,-165 80 0,1 1 0,0 2 0,1 1 0,-1 2 0,2 0 0,-1 2 0,57 1 0,-77 4 0,0 0 0,0 0 0,0 2 0,0-1 0,0 1 0,-1 1 0,1 0 0,-1 0 0,11 8 0,-16-9 0,0 0 0,0 0 0,0 1 0,-1 0 0,0 0 0,1 0 0,-2 1 0,1-1 0,0 1 0,-1 0 0,0 0 0,0 0 0,0 1 0,-1-1 0,0 1 0,0-1 0,0 1 0,1 9 0,-2-3 0,-1-1 0,0 1 0,-1-1 0,0 1 0,-1-1 0,0 1 0,-1-1 0,0 0 0,-1 0 0,0 0 0,-8 15 0,-6 7 0,-1-2 0,-30 39 0,18-30 0,-1-2 0,-48 45 0,61-66 0,0-1 0,-1-1 0,0-1 0,-1-1 0,0 0 0,-38 15 0,8-15-1365,12-9-5461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4:2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23 126 24575,'0'-20'0,"1"8"0,-1 0 0,0 0 0,-1 0 0,-1 0 0,0 0 0,-4-14 0,1 19 0,1 14 0,1 18 0,4 5 0,1 1 0,1-1 0,16 58 0,38 85 0,4-40-342,-48-106-681,-1-2-5803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30 354 24575,'0'-2'0,"0"1"0,0-1 0,-1 0 0,1 1 0,-1 0 0,1-1 0,-1 1 0,0-1 0,0 1 0,1 0 0,-1-1 0,0 1 0,0 0 0,0 0 0,-1 0 0,1 0 0,0 0 0,0 0 0,0 0 0,-1 0 0,1 0 0,-1 0 0,1 1 0,-3-2 0,0 5 0,6 7 0,9 8 0,26 25 0,1-2 0,3-1 0,88 65 0,-116-94 0,93 65 0,-97-70 0,0 0 0,1-1 0,0-1 0,0 0 0,0 0 0,1-1 0,-1 0 0,1-1 0,15 2 0,-23-3 0,1-1 0,-1 0 0,0-1 0,0 1 0,0 0 0,0-1 0,0 0 0,0 0 0,0 0 0,0 0 0,0 0 0,0 0 0,-1-1 0,1 0 0,0 1 0,-1-1 0,1 0 0,-1 0 0,0 0 0,1-1 0,-1 1 0,0 0 0,-1-1 0,1 1 0,0-1 0,-1 0 0,1 0 0,-1 0 0,0 1 0,0-1 0,0 0 0,0 0 0,-1-1 0,1-2 0,1-7 0,-1 0 0,-1 0 0,0 0 0,0 0 0,-2 0 0,-5-25 0,-5-14 0,-3 1 0,-2 0 0,-27-55 0,28 73 0,-2 1 0,-1 0 0,-1 2 0,-2 0 0,-37-39 0,20 36 0,38 32 0,-1-1 0,0 1 0,0 0 0,0 0 0,0 0 0,-1 0 0,1 1 0,0-1 0,0 0 0,0 1 0,-1 0 0,1-1 0,0 1 0,-1 0 0,1 0 0,0 1 0,0-1 0,-5 1 0,7 0-41,-1-1 0,0 1-1,0-1 1,0 1-1,0-1 1,0 1 0,1 0-1,-1-1 1,0 1 0,1 0-1,-1 0 1,0 0-1,1 0 1,-1 0 0,1-1-1,-1 1 1,1 0 0,0 0-1,-1 0 1,1 0-1,0 0 1,0 0 0,0 0-1,0 0 1,0 0 0,0 0-1,0 1 1,0-1-1,0 0 1,0 0 0,0 0-1,1 1 1,5 19-6785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140 402 24575,'8'-5'0,"0"0"0,-1 0 0,0-1 0,0 0 0,-1 0 0,1-1 0,-1 0 0,10-15 0,0-3 0,17-35 0,-31 57 0,9-20 0,0 0 0,14-47 0,-23 63 0,0 0 0,-1-1 0,0 1 0,-1 0 0,0 0 0,-1-12 0,1 16 0,-1-1 0,1 1 0,-1 0 0,0-1 0,0 1 0,-1 0 0,1 0 0,-1 0 0,0 0 0,1 0 0,-1 0 0,0 0 0,-1 1 0,-3-5 0,3 5 0,-1 0 0,1 0 0,0 0 0,-1 1 0,1-1 0,-1 1 0,0 0 0,1 0 0,-1 0 0,0 0 0,0 1 0,1-1 0,-1 1 0,0 0 0,0 1 0,0-1 0,0 0 0,1 1 0,-1 0 0,0 0 0,1 0 0,-1 0 0,-4 3 0,-5 2 0,-1 0 0,1 1 0,1 0 0,-21 17 0,21-14 0,-1 0 0,2 1 0,0 1 0,0 0 0,1 0 0,1 1 0,-10 16 0,16-25 0,1 0 0,0 0 0,0 0 0,1 0 0,-1 0 0,1 0 0,0 0 0,0 1 0,0-1 0,1 0 0,-1 1 0,1-1 0,0 0 0,1 1 0,-1-1 0,1 0 0,-1 1 0,1-1 0,0 0 0,1 0 0,-1 0 0,1 0 0,0 0 0,0 0 0,0 0 0,1 0 0,-1-1 0,1 1 0,0-1 0,5 6 0,3-1 0,-1-1 0,1 0 0,0 0 0,0-1 0,1 0 0,-1-1 0,2 0 0,-1-1 0,0-1 0,18 4 0,14-1 0,72 2 0,-61-8 0,-41-1 0,1 0 0,-1 1 0,0 0 0,1 2 0,-1-1 0,0 2 0,0 0 0,16 6 0,-28-9 0,0 1 0,-1 0 0,1 0 0,0 0 0,-1 0 0,1 0 0,-1 0 0,0 0 0,1 1 0,-1-1 0,0 0 0,0 1 0,1-1 0,-1 1 0,0-1 0,-1 1 0,1 0 0,0-1 0,0 1 0,-1 0 0,1-1 0,-1 1 0,1 0 0,-1 0 0,0 0 0,0 0 0,0-1 0,0 1 0,0 0 0,0 0 0,0 0 0,-1 0 0,1-1 0,-1 1 0,1 0 0,-1 0 0,0-1 0,0 1 0,1 0 0,-1-1 0,0 1 0,-2 1 0,-4 8 0,-1-1 0,0 0 0,0 0 0,-16 13 0,16-14-170,-1-1-1,0 0 0,-1-1 1,0 0-1,0 0 0,0-1 1,-13 6-1,2-6-6655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411 546 24575,'0'-5'0,"0"4"0,4 1 0,6 6 0,10 5 0,7 11 0,6 5 0,3 7 0,4 2 0,4 4 0,-1 0 0,0-3 0,-6-4 0,-5-2 0,-8-7-8191</inkml:trace>
  <inkml:trace contextRef="#ctx0" brushRef="#br0" timeOffset="1">22 1 24575,'-4'0'0,"-7"0"0,4 4 0,7 7 0,4 0-8191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45 197 24575,'-3'-1'0,"1"1"0,0-1 0,-1 1 0,1-1 0,0 0 0,0 0 0,0 0 0,0 0 0,0-1 0,0 1 0,0 0 0,0-1 0,0 1 0,0-1 0,1 0 0,-1 0 0,1 0 0,-1 1 0,1-1 0,0-1 0,0 1 0,-2-4 0,3 6 0,0-1 0,1 1 0,-1 0 0,0-1 0,0 1 0,1 0 0,-1-1 0,0 1 0,1 0 0,-1 0 0,0-1 0,1 1 0,-1 0 0,1 0 0,-1 0 0,0-1 0,1 1 0,-1 0 0,1 0 0,-1 0 0,1 0 0,-1 0 0,0 0 0,1 0 0,-1 0 0,1 0 0,-1 0 0,1 0 0,-1 0 0,0 0 0,1 1 0,-1-1 0,1 0 0,-1 0 0,0 0 0,1 1 0,-1-1 0,1 0 0,19 8 0,22 15 0,-1 2 0,-1 2 0,-2 2 0,-1 1 0,-1 2 0,46 53 0,-77-79 0,0-2 0,-1 1 0,1 0 0,-1 0 0,0 0 0,-1 0 0,1 0 0,-1 1 0,0 0 0,-1 0 0,1 0 0,-1 0 0,2 7 0,-4-13 0,0 1 0,0-1 0,0 0 0,0 1 0,0-1 0,0 1 0,0-1 0,0 0 0,0 1 0,0-1 0,0 0 0,0 1 0,0-1 0,0 0 0,0 1 0,0-1 0,0 0 0,0 1 0,0-1 0,-1 0 0,1 1 0,0-1 0,0 0 0,0 1 0,-1-1 0,1 0 0,0 0 0,0 1 0,-1-1 0,1 0 0,0 0 0,-1 1 0,1-1 0,0 0 0,0 0 0,-1 0 0,1 0 0,0 0 0,-2 1 0,-13-10 0,-11-20 0,16 12 0,1 1 0,1-1 0,0-1 0,1 0 0,1 0 0,1 0 0,0 0 0,1-1 0,1 0 0,1 0 0,1-27 0,1 33 0,1 0 0,1-1 0,0 1 0,0 0 0,2 0 0,-1 1 0,10-20 0,-9 24 0,0 0 0,0 0 0,1 1 0,0 0 0,1 0 0,0 0 0,0 1 0,0 0 0,1 0 0,0 0 0,0 1 0,8-5 0,-9 7 0,-1 1 0,1-1 0,-1 1 0,1 1 0,-1-1 0,1 1 0,0 0 0,0 0 0,0 1 0,0 0 0,0 0 0,-1 0 0,1 1 0,0-1 0,0 2 0,0-1 0,-1 0 0,1 1 0,0 0 0,-1 1 0,0-1 0,1 1 0,-1 0 0,8 6 0,6 6 0,-1-1 0,-1 2 0,0 1 0,27 34 0,-27-30-682,21 38-1,-19-24-6143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1169 24575,'-1'-3'0,"0"-1"0,0 1 0,-1 0 0,1 0 0,0-1 0,-1 1 0,0 0 0,0 0 0,-3-4 0,-8-12 0,10 11 0,0-1 0,0 1 0,0-1 0,1 0 0,0 0 0,1 0 0,0 1 0,0-1 0,1-1 0,0 1 0,3-16 0,2 1 0,2 0 0,16-43 0,2-3 0,-24 65 0,0 0 0,0-1 0,0 1 0,-1 0 0,1 0 0,-1 0 0,0 0 0,-1 0 0,0-1 0,1 1 0,-2 0 0,0-5 0,1 8 0,0 1 0,1-1 0,-1 1 0,0-1 0,0 1 0,0 0 0,0-1 0,0 1 0,0 0 0,0 0 0,0-1 0,-1 1 0,1 0 0,0 0 0,-1 1 0,1-1 0,-1 0 0,1 0 0,-1 1 0,1-1 0,-1 0 0,1 1 0,-1 0 0,0-1 0,1 1 0,-1 0 0,1 0 0,-1 0 0,0 0 0,1 0 0,-1 0 0,0 1 0,1-1 0,-1 0 0,0 1 0,1-1 0,-1 1 0,1 0 0,-1-1 0,1 1 0,-2 1 0,-5 3 0,0 0 0,0 0 0,1 1 0,-1 0 0,1 0 0,1 0 0,-1 1 0,1 0 0,0 1 0,1-1 0,-1 1 0,2 0 0,-1 0 0,1 1 0,-5 14 0,2-2 0,0 1 0,2 0 0,0 0 0,2 1 0,-2 30 0,5-41 0,1-1 0,0 1 0,0 0 0,2-1 0,-1 1 0,1-1 0,1 0 0,0 0 0,0 0 0,1 0 0,1-1 0,0 1 0,0-2 0,1 1 0,0-1 0,1 0 0,0 0 0,0-1 0,1 0 0,0 0 0,0-1 0,1 0 0,0-1 0,20 9 0,-18-9 0,1 0 0,-1-1 0,1-1 0,1 0 0,-1 0 0,0-2 0,1 0 0,0 0 0,-1-1 0,1-1 0,0 0 0,0-1 0,-1-1 0,1 0 0,-1 0 0,1-2 0,-1 0 0,0 0 0,0-1 0,-1-1 0,14-7 0,-13 4 0,1-1 0,-2 0 0,1-1 0,-1 0 0,-1-1 0,0 0 0,-1-1 0,0 0 0,-1-1 0,-1 0 0,0 0 0,0-1 0,6-20 0,-7 15 0,-2-2 0,0 1 0,-1 0 0,0-1 0,-2 0 0,-1 0 0,-1 0 0,-1 0 0,-4-32 0,-21-72 0,-45-131 0,57 209 0,14 47 0,-2-5 0,1 1 0,-1 0 0,0 0 0,0 0 0,0 0 0,-1 0 0,-3-5 0,5 11 0,1 0 0,0-1 0,-1 1 0,1 0 0,0 0 0,-1 0 0,1 0 0,0 0 0,0-1 0,0 1 0,0 0 0,0 0 0,0 0 0,0 0 0,0 0 0,0 0 0,0 0 0,1 1 0,2 11 0,2 0 0,-1 0 0,1 0 0,1-1 0,1 0 0,-1 0 0,2 0 0,0-1 0,0 0 0,1-1 0,0 0 0,1 0 0,20 15 0,14 8 0,1-3 0,57 30 0,-50-31 0,-36-20 0,-10-6 0,0 0 0,1 0 0,-1 1 0,0 0 0,-1 0 0,1 1 0,-1-1 0,0 1 0,0 0 0,5 8 0,-13-23 0,0 0 0,0 0 0,1 0 0,0 0 0,1 0 0,0 0 0,1-1 0,0-11 0,11-99 0,-8 96 0,11-77 0,-5 51 0,-3-1 0,-2 1 0,-4-103 0,-1 148 0,0-1 0,-1 1 0,1 0 0,-1 1 0,0-1 0,-1 0 0,1 0 0,-7-8 0,8 13 0,1-1 0,-1 1 0,0 0 0,0 0 0,0 0 0,0 0 0,0 0 0,0 1 0,0-1 0,0 0 0,0 0 0,0 1 0,-1-1 0,1 0 0,0 1 0,-1 0 0,1-1 0,0 1 0,0 0 0,-1-1 0,1 1 0,-1 0 0,1 0 0,0 0 0,-1 0 0,1 0 0,0 1 0,-1-1 0,1 0 0,0 0 0,-1 1 0,1-1 0,0 1 0,0 0 0,0-1 0,-1 1 0,1 0 0,0-1 0,0 1 0,0 0 0,0 0 0,0 0 0,0 0 0,0 0 0,0 2 0,-3 1 0,1 0 0,1 0 0,-1 0 0,0 1 0,1-1 0,0 1 0,0 0 0,1 0 0,-1-1 0,1 1 0,0 0 0,0 0 0,1 0 0,-1 0 0,2 10 0,-1-6 0,1 0 0,0 0 0,0-1 0,1 1 0,0 0 0,1-1 0,0 1 0,5 9 0,2-1 0,0-1 0,2-1 0,-1 1 0,2-2 0,0 0 0,27 22 0,102 66 0,-101-75 0,-11-7 0,-8-6 0,0 1 0,0 0 0,25 26 0,-43-37 0,0 0 0,0 0 0,-1 1 0,1-1 0,-1 1 0,0 0 0,0 0 0,0 0 0,-1 0 0,0 0 0,0 0 0,0 1 0,-1-1 0,1 1 0,-1 0 0,-1-1 0,1 1 0,-1 0 0,0-1 0,0 1 0,-2 7 0,0-4-273,-1-1 0,0 1 0,0-1 0,-9 14 0,-23 31-6553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509 572 24575,'-6'-6'0,"1"-2"0,-1 1 0,1 0 0,1-1 0,-1 0 0,1 0 0,1-1 0,0 1 0,-3-12 0,-16-81 0,21 101 0,-6-88 0,6 68 0,0 1 0,-1 0 0,-1 0 0,0 0 0,-9-24 0,1 12 0,7 17 0,-1 0 0,0 0 0,-1 1 0,-8-13 0,12 23 0,0 0 0,0 0 0,-1 0 0,1 0 0,-1 0 0,0 1 0,0-1 0,0 1 0,0 0 0,0 0 0,0 0 0,0 0 0,-1 0 0,1 1 0,-1 0 0,1-1 0,-1 1 0,0 1 0,1-1 0,-7 0 0,0 1 0,-1 0 0,0 2 0,0-1 0,1 1 0,-1 0 0,1 1 0,0 1 0,0-1 0,0 2 0,0-1 0,0 1 0,1 1 0,0 0 0,0 0 0,-14 13 0,12-8 0,0-1 0,1 2 0,0-1 0,1 2 0,0-1 0,1 1 0,0 0 0,1 1 0,1 0 0,-9 24 0,10-13 0,0 1 0,2-1 0,1 1 0,1-1 0,1 1 0,1-1 0,1 1 0,2-1 0,0 1 0,2-1 0,16 47 0,0-17 0,2 0 0,2-2 0,3-2 0,38 53 0,0-13 0,4-3 0,128 124 0,187 129 0,-380-336 0,24 20 0,-16-14 0,0 0 0,0 1 0,-1 0 0,-1 1 0,0 0 0,17 27 0,-29-40-29,1 1 0,-1 0 0,1 0 0,0-1 0,-1 1 0,1 0 0,-1 0 0,0-1 0,1 1 0,-1 0 0,0 0 0,1 0 0,-1 0 0,0 0 0,0 0-1,0-1 1,0 1 0,0 0 0,0 0 0,0 0 0,0 0 0,0 0 0,0 0 0,0 0 0,-1 0 0,1-1 0,0 1 0,-1 0 0,1 0 0,0 0 0,-1 0 0,1-1 0,-1 1 0,0 0 0,1-1 0,-1 1-1,0 0 1,1-1 0,-1 1 0,0-1 0,1 1 0,-1-1 0,0 1 0,0-1 0,0 1 0,-1-1 0,-20 4-6797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1051 24575,'6'-8'0,"-1"1"0,1-1 0,-1 1 0,-1-2 0,5-8 0,10-19 0,51-60 0,132-141 0,-31 41 0,-153 175 0,-2-2 0,27-45 0,-39 61 0,-1 1 0,0-1 0,0-1 0,-1 1 0,0 0 0,0-1 0,0 1 0,-1-1 0,0 1 0,-1-1 0,0 0 0,0 1 0,-1-1 0,1 1 0,-4-12 0,-9-18 0,-2 0 0,-36-63 0,40 86 0,8 22 0,9 30 0,1-18-53,96 274 233,-85-251-479,2 0 1,2-2 0,1 0-1,47 58 1,-43-66-6528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2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229 909 24575,'-23'-47'0,"14"25"0,-2-1 0,-1 1 0,-26-36 0,37 57 0,0 0 0,0 0 0,0-1 0,0 1 0,0 0 0,0 0 0,0 0 0,0 0 0,0 1 0,-1-1 0,1 0 0,0 0 0,0 1 0,-3-2 0,4 3 0,-1-1 0,1 0 0,0 0 0,-1 0 0,1 0 0,0 0 0,-1 1 0,1-1 0,0 0 0,-1 0 0,1 0 0,0 1 0,0-1 0,-1 0 0,1 1 0,0-1 0,0 0 0,-1 0 0,1 1 0,0-1 0,0 0 0,0 1 0,0-1 0,-1 0 0,1 1 0,0-1 0,0 1 0,0-1 0,0 0 0,0 1 0,0-1 0,0 0 0,0 1 0,0 4 0,0 0 0,1 0 0,-1 0 0,1 0 0,0 0 0,3 9 0,8 19 0,1-2 0,2 1 0,1-1 0,1-2 0,2 1 0,1-2 0,28 31 0,-44-55 0,0 0 0,0 0 0,0 0 0,1-1 0,-1 0 0,1 0 0,0 0 0,0 0 0,0-1 0,0 0 0,0 0 0,1 0 0,-1-1 0,8 2 0,-10-3 0,0 0 0,1 0 0,-1-1 0,0 1 0,0-1 0,0 0 0,1 0 0,-1 0 0,0 0 0,0-1 0,0 1 0,-1-1 0,1 0 0,0 1 0,-1-1 0,1-1 0,-1 1 0,1 0 0,-1 0 0,0-1 0,0 0 0,0 1 0,0-1 0,-1 0 0,3-4 0,1-2 0,-1 0 0,0-1 0,0 0 0,-1 0 0,0 0 0,0 0 0,-1 0 0,-1 0 0,0-1 0,0 1 0,-1 0 0,0-1 0,-3-13 0,0 9 0,0 1 0,-1-1 0,-1 1 0,0 0 0,-1 1 0,-1 0 0,0-1 0,-15-18 0,6 10 0,-1 2 0,-1 0 0,-1 1 0,-1 1 0,-1 1 0,0 1 0,-1 1 0,0 0 0,-2 2 0,-25-11 0,34 17 0,0 1 0,-1 1 0,1 1 0,-1 0 0,0 1 0,-20-2 0,23 7 0,12 2 0,19 6 0,6-5 0,0 0 0,0-2 0,1-1 0,-1-1 0,1-1 0,-1-1 0,31-5 0,-11-2 0,0-1 0,-1-3 0,46-17 0,-68 20 0,-16 6 0,0 1 0,1 0 0,-1 0 0,0 1 0,1 0 0,6-2 0,-9 4 0,0-1 0,0 0 0,-1 0 0,1 1 0,0 0 0,0-1 0,0 1 0,-1 0 0,1 1 0,-1-1 0,1 0 0,-1 1 0,1-1 0,-1 1 0,4 3 0,98 91 0,-78-69 0,2-1 0,0-1 0,2-1 0,58 35 0,-85-57 0,1-1 0,-1 1 0,1 0 0,0-1 0,-1 0 0,1 0 0,0 0 0,0 0 0,0-1 0,0 1 0,-1-1 0,1 0 0,0 0 0,0-1 0,0 1 0,0-1 0,0 0 0,4-1 0,-4 0 0,1-1 0,-1 1 0,0-1 0,0 0 0,0 0 0,0 0 0,0-1 0,-1 1 0,1-1 0,-1 0 0,0 0 0,4-6 0,0-4 0,1-1 0,-2 0 0,0-1 0,-1 1 0,0-1 0,-1 0 0,2-25 0,-4 25 0,-1-1 0,0 1 0,-1-1 0,-1 1 0,-1 0 0,-1-1 0,0 1 0,0 0 0,-2 1 0,-6-17 0,40 69 0,53 51 0,-71-78 0,1-1 0,0 0 0,1-1 0,0 0 0,0-1 0,1 0 0,0-1 0,0-1 0,0 0 0,1-1 0,0 0 0,25 2 0,-29-5 0,1-1 0,-1 0 0,1 0 0,0-2 0,-1 1 0,0-1 0,1-1 0,-1 0 0,0 0 0,0-1 0,0-1 0,-1 0 0,0 0 0,0-1 0,0 0 0,0-1 0,8-8 0,-13 11 0,0-1 0,0 0 0,-1 0 0,1-1 0,-1 1 0,0-1 0,-1 0 0,0 0 0,0 0 0,0-1 0,0 1 0,-1-1 0,0 0 0,-1 1 0,1-1 0,-1 0 0,-1 0 0,1 0 0,-1 0 0,0 0 0,-1 0 0,-1-7 0,0 3 0,-1-1 0,-1 1 0,0-1 0,-1 1 0,0 0 0,-1 1 0,0-1 0,0 1 0,-1 0 0,0 1 0,-17-17 0,1 5-105,-2 0 0,0 2 0,-2 0 0,0 2 0,-1 1 0,0 1 0,-1 2 0,-1 0 0,0 2 0,-1 2 0,0 1 0,-41-6 0,4 4-6721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5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85 264 24575,'-1'-2'0,"1"0"0,0 0 0,-1 0 0,1 0 0,-1 1 0,0-1 0,0 0 0,0 0 0,1 1 0,-2-1 0,1 0 0,0 1 0,0-1 0,0 1 0,-1 0 0,1-1 0,-1 1 0,1 0 0,-1 0 0,1 0 0,-1 0 0,0 0 0,1 0 0,-3 0 0,3 0 0,0 1 0,-1-1 0,1 1 0,0-1 0,0 1 0,0 0 0,-1 0 0,1-1 0,0 1 0,0 0 0,-1 0 0,1 0 0,0 1 0,-1-1 0,1 0 0,0 0 0,0 1 0,0-1 0,-1 0 0,1 1 0,0 0 0,0-1 0,0 1 0,0-1 0,0 1 0,0 0 0,0 0 0,0 0 0,0 0 0,0 0 0,0 0 0,1 0 0,-1 0 0,0 0 0,1 0 0,-1 0 0,0 2 0,-3 8 0,1 1 0,1 0 0,0 0 0,0 0 0,1 1 0,1 17 0,9 75 0,-3-66 0,1 0 0,2-1 0,1 0 0,3 0 0,1-1 0,1-1 0,36 60 0,-41-80 0,1 0 0,1-1 0,1-1 0,0 0 0,0 0 0,2-1 0,28 19 0,-31-24 0,0-2 0,1 1 0,0-2 0,0 0 0,0 0 0,1-1 0,-1-1 0,1 0 0,0-1 0,0 0 0,25-1 0,-23-2 0,0-1 0,0 0 0,0 0 0,0-2 0,-1 0 0,1-1 0,-1 0 0,0-2 0,0 1 0,-1-2 0,0 0 0,0-1 0,-1 0 0,18-17 0,-21 18 0,-1-2 0,-1 1 0,0-1 0,0-1 0,-1 1 0,0-1 0,-1 0 0,0-1 0,-1 0 0,0 0 0,-1 0 0,0 0 0,-1-1 0,0 1 0,-1-1 0,-1 0 0,0 0 0,-1-21 0,-2 18 0,0 1 0,-1-1 0,-1 0 0,0 1 0,-1-1 0,-11-23 0,12 31 0,0 0 0,0 0 0,-1 1 0,0 0 0,0 0 0,-1 0 0,0 0 0,0 1 0,-1 0 0,1 0 0,-1 1 0,-1 0 0,-10-7 0,16 11 0,0 1 0,0-1 0,1 0 0,-1 0 0,0 1 0,0-1 0,0 1 0,0 0 0,0 0 0,0-1 0,0 1 0,0 0 0,0 1 0,0-1 0,-1 1 0,2-1 0,-1 0 0,1 1 0,0-1 0,0 1 0,0 0 0,1-1 0,-1 1 0,0 0 0,0 0 0,0-1 0,0 1 0,1 0 0,-1 0 0,0 0 0,1 0 0,-1 0 0,1 0 0,-2 2 0,1 1 0,0 0 0,1 0 0,-1 0 0,1 1 0,0-1 0,0 0 0,0 0 0,0 0 0,1 0 0,0 0 0,0 0 0,1 6 0,6 10 0,0 0 0,1 0 0,1-1 0,1 0 0,1-1 0,0 0 0,1 0 0,31 30 0,-31-37 0,-1 1 0,2-2 0,0 0 0,0 0 0,0-2 0,1 1 0,1-2 0,0 0 0,-1-1 0,2-1 0,32 7 0,-25-9 0,1-1 0,-1-1 0,0-1 0,0-1 0,0-2 0,0 0 0,30-8 0,-36 6 0,0-1 0,-1 0 0,1-2 0,-1 0 0,0 0 0,-1-2 0,0 0 0,-1-1 0,27-23 0,-36 28 0,0-1 0,0 0 0,0 0 0,-1 0 0,0-1 0,-1 1 0,0-1 0,0 0 0,0-1 0,-1 1 0,0-1 0,-1 1 0,0-1 0,0 0 0,-1 0 0,0 0 0,-1 1 0,0-1 0,0 0 0,-1 0 0,0 0 0,0 0 0,-1 0 0,0 1 0,-1-1 0,-4-9 0,-4-7 0,-2 0 0,0 1 0,-2 0 0,-1 1 0,0 0 0,-2 2 0,-24-24 0,7 10 0,-1 2 0,-1 1 0,-2 1 0,-2 3 0,-52-29 0,92 57-5,-11-7 47,-1 1 0,-21-7 0,31 13-113,1-1 0,-1 0 0,0 0 1,1 1-1,-1-1 0,0 1 0,1 0 1,-1 0-1,0 0 0,0 0 0,1 1 1,-1-1-1,0 1 0,1-1 0,-1 1 1,0 0-1,1 0 0,-1 0 0,1 1 1,-3 0-1,-6 10-6755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4:46:5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89 24575,'-1'-4'0,"0"0"0,0 0 0,-1 0 0,1 0 0,-1 0 0,0 0 0,-3-4 0,-4-10 0,8 16 0,1 1 0,-1 0 0,0-1 0,1 1 0,0 0 0,-1-1 0,1 1 0,0-1 0,0 1 0,0-1 0,0 1 0,0-1 0,0 1 0,0-1 0,0 1 0,0 0 0,1-1 0,0-1 0,-1 2 0,1 1 0,0-1 0,-1 1 0,1-1 0,-1 1 0,1 0 0,0-1 0,0 1 0,-1 0 0,1-1 0,0 1 0,-1 0 0,1 0 0,0 0 0,0 0 0,-1 0 0,1 0 0,0 0 0,0 0 0,-1 0 0,1 0 0,0 0 0,-1 0 0,1 0 0,1 1 0,3 1 0,1 0 0,0 1 0,-1-1 0,1 1 0,-1 0 0,0 1 0,7 5 0,11 13 0,-1 1 0,-1 0 0,32 48 0,43 86 0,-22-25 0,85 213 0,-157-338 0,5 9 0,-1 0 0,-1 0 0,0 1 0,3 24 0,-9-41 0,1 0 0,0 0 0,0 0 0,0 0 0,0-1 0,0 1 0,0 0 0,0 0 0,0 0 0,0 0 0,0 0 0,0 0 0,-1 0 0,1 0 0,0 0 0,0 0 0,0 0 0,0 0 0,0-1 0,0 1 0,0 0 0,0 0 0,-1 0 0,1 0 0,0 0 0,0 0 0,0 0 0,0 0 0,0 0 0,0 0 0,-1 0 0,1 0 0,0 0 0,0 0 0,0 1 0,0-1 0,0 0 0,0 0 0,0 0 0,-1 0 0,1 0 0,0 0 0,0 0 0,0 0 0,0 0 0,0 0 0,0 0 0,0 0 0,0 1 0,0-1 0,0 0 0,0 0 0,0 0 0,-1 0 0,1 0 0,0 0 0,0 0 0,0 1 0,0-1 0,0 0 0,0 0 0,0 0 0,-8-9 0,-1-9 0,1 0 0,0 0 0,1-1 0,1 0 0,0 0 0,-3-29 0,2-3 0,-1-67 0,8 91 0,0 0 0,2 0 0,6-32 0,-7 52 0,0 1 0,0-1 0,1 1 0,0 0 0,0 0 0,1 0 0,0 0 0,0 0 0,0 0 0,1 1 0,0-1 0,0 1 0,0 0 0,0 0 0,1 1 0,0-1 0,0 1 0,0 0 0,7-3 0,-8 5 0,1 0 0,0 1 0,0-1 0,0 1 0,1 0 0,-1 1 0,0-1 0,0 1 0,0 0 0,1 1 0,-1-1 0,0 1 0,0 0 0,0 0 0,0 1 0,0-1 0,0 1 0,0 0 0,-1 0 0,1 1 0,-1-1 0,5 5 0,5 2 0,-1 1 0,-1 1 0,0 0 0,0 1 0,17 23 0,-10-9 20,-1 2 0,-2 0 0,0 1 0,-2 1 0,19 57 0,-17-33-515,-3 1 0,10 88 0,-18-103-6331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01AE6-B554-4E81-A31A-1FCF76C379C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44390-1AE7-4365-BC71-A73939D4C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3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17330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https://unsplash.com/photos/L0nipfx-Ry4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819325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52757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BF56B-EA4F-487F-AF2D-37CE9533BBC9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19B8EB71-2BA3-4315-86EA-D6365F74CC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8354" y="0"/>
            <a:ext cx="12210354" cy="5345079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34485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7">
            <a:extLst>
              <a:ext uri="{FF2B5EF4-FFF2-40B4-BE49-F238E27FC236}">
                <a16:creationId xmlns:a16="http://schemas.microsoft.com/office/drawing/2014/main" id="{CC79085B-2938-450A-B536-213A2EA6A8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106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F618FB07-4A2B-4E88-83CB-0787D94A45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221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EB6A55A-C999-4AA3-A3CB-BC96A27BA56D}"/>
              </a:ext>
            </a:extLst>
          </p:cNvPr>
          <p:cNvCxnSpPr>
            <a:cxnSpLocks/>
          </p:cNvCxnSpPr>
          <p:nvPr userDrawn="1"/>
        </p:nvCxnSpPr>
        <p:spPr>
          <a:xfrm>
            <a:off x="919481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7">
            <a:extLst>
              <a:ext uri="{FF2B5EF4-FFF2-40B4-BE49-F238E27FC236}">
                <a16:creationId xmlns:a16="http://schemas.microsoft.com/office/drawing/2014/main" id="{E2249EE0-BC32-403F-924D-EACC5C5DF3B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6106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9" name="Текст 3">
            <a:extLst>
              <a:ext uri="{FF2B5EF4-FFF2-40B4-BE49-F238E27FC236}">
                <a16:creationId xmlns:a16="http://schemas.microsoft.com/office/drawing/2014/main" id="{938ED2FB-1544-44F5-89DD-1F037AF68F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5221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59836EBE-C7FE-4C88-B712-C7783957B013}"/>
              </a:ext>
            </a:extLst>
          </p:cNvPr>
          <p:cNvCxnSpPr>
            <a:cxnSpLocks/>
          </p:cNvCxnSpPr>
          <p:nvPr userDrawn="1"/>
        </p:nvCxnSpPr>
        <p:spPr>
          <a:xfrm>
            <a:off x="919481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 7">
            <a:extLst>
              <a:ext uri="{FF2B5EF4-FFF2-40B4-BE49-F238E27FC236}">
                <a16:creationId xmlns:a16="http://schemas.microsoft.com/office/drawing/2014/main" id="{241CD1BB-7DB2-48FD-ABE5-BC88D6C271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14981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8DAF90D0-D73D-42CA-9BE8-C11081F035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04096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412DDC4-C47E-4CF3-A6D5-30B939AD3704}"/>
              </a:ext>
            </a:extLst>
          </p:cNvPr>
          <p:cNvCxnSpPr>
            <a:cxnSpLocks/>
          </p:cNvCxnSpPr>
          <p:nvPr userDrawn="1"/>
        </p:nvCxnSpPr>
        <p:spPr>
          <a:xfrm>
            <a:off x="4598356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Текст 7">
            <a:extLst>
              <a:ext uri="{FF2B5EF4-FFF2-40B4-BE49-F238E27FC236}">
                <a16:creationId xmlns:a16="http://schemas.microsoft.com/office/drawing/2014/main" id="{3E0DFC61-E159-48CA-9BD4-2246749C7C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14981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5" name="Текст 3">
            <a:extLst>
              <a:ext uri="{FF2B5EF4-FFF2-40B4-BE49-F238E27FC236}">
                <a16:creationId xmlns:a16="http://schemas.microsoft.com/office/drawing/2014/main" id="{7C3ED91A-0A9C-462C-B62D-EEA0645A3DD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04096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53950EA-1E9C-4F5F-A97B-27ED4C7BF6E1}"/>
              </a:ext>
            </a:extLst>
          </p:cNvPr>
          <p:cNvCxnSpPr>
            <a:cxnSpLocks/>
          </p:cNvCxnSpPr>
          <p:nvPr userDrawn="1"/>
        </p:nvCxnSpPr>
        <p:spPr>
          <a:xfrm>
            <a:off x="4598356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Рисунок 13">
            <a:extLst>
              <a:ext uri="{FF2B5EF4-FFF2-40B4-BE49-F238E27FC236}">
                <a16:creationId xmlns:a16="http://schemas.microsoft.com/office/drawing/2014/main" id="{0A327FF4-DA54-4074-B1EC-2A7635A1E9D6}"/>
              </a:ext>
            </a:extLst>
          </p:cNvPr>
          <p:cNvSpPr/>
          <p:nvPr/>
        </p:nvSpPr>
        <p:spPr>
          <a:xfrm>
            <a:off x="6376196" y="4010169"/>
            <a:ext cx="6209783" cy="6329432"/>
          </a:xfrm>
          <a:custGeom>
            <a:avLst/>
            <a:gdLst>
              <a:gd name="connsiteX0" fmla="*/ 455160 w 6209783"/>
              <a:gd name="connsiteY0" fmla="*/ 3533608 h 6329432"/>
              <a:gd name="connsiteX1" fmla="*/ 139519 w 6209783"/>
              <a:gd name="connsiteY1" fmla="*/ 1522165 h 6329432"/>
              <a:gd name="connsiteX2" fmla="*/ 2140636 w 6209783"/>
              <a:gd name="connsiteY2" fmla="*/ 1165196 h 6329432"/>
              <a:gd name="connsiteX3" fmla="*/ 4018599 w 6209783"/>
              <a:gd name="connsiteY3" fmla="*/ 35099 h 6329432"/>
              <a:gd name="connsiteX4" fmla="*/ 4833110 w 6209783"/>
              <a:gd name="connsiteY4" fmla="*/ 2096887 h 6329432"/>
              <a:gd name="connsiteX5" fmla="*/ 5883365 w 6209783"/>
              <a:gd name="connsiteY5" fmla="*/ 3485485 h 6329432"/>
              <a:gd name="connsiteX6" fmla="*/ 5980508 w 6209783"/>
              <a:gd name="connsiteY6" fmla="*/ 5694350 h 6329432"/>
              <a:gd name="connsiteX7" fmla="*/ 3816919 w 6209783"/>
              <a:gd name="connsiteY7" fmla="*/ 6180987 h 6329432"/>
              <a:gd name="connsiteX8" fmla="*/ 2065030 w 6209783"/>
              <a:gd name="connsiteY8" fmla="*/ 6244736 h 6329432"/>
              <a:gd name="connsiteX9" fmla="*/ 831215 w 6209783"/>
              <a:gd name="connsiteY9" fmla="*/ 5063967 h 6329432"/>
              <a:gd name="connsiteX10" fmla="*/ 455160 w 6209783"/>
              <a:gd name="connsiteY10" fmla="*/ 3533608 h 63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9783" h="6329432">
                <a:moveTo>
                  <a:pt x="455160" y="3533608"/>
                </a:moveTo>
                <a:cubicBezTo>
                  <a:pt x="321814" y="2850808"/>
                  <a:pt x="-263644" y="2088691"/>
                  <a:pt x="139519" y="1522165"/>
                </a:cubicBezTo>
                <a:cubicBezTo>
                  <a:pt x="542667" y="955674"/>
                  <a:pt x="1491995" y="1413859"/>
                  <a:pt x="2140636" y="1165196"/>
                </a:cubicBezTo>
                <a:cubicBezTo>
                  <a:pt x="2839770" y="897178"/>
                  <a:pt x="3311031" y="-209744"/>
                  <a:pt x="4018599" y="35099"/>
                </a:cubicBezTo>
                <a:cubicBezTo>
                  <a:pt x="4733514" y="282489"/>
                  <a:pt x="4473014" y="1430598"/>
                  <a:pt x="4833110" y="2096887"/>
                </a:cubicBezTo>
                <a:cubicBezTo>
                  <a:pt x="5116032" y="2620363"/>
                  <a:pt x="5702516" y="2918445"/>
                  <a:pt x="5883365" y="3485485"/>
                </a:cubicBezTo>
                <a:cubicBezTo>
                  <a:pt x="6112900" y="4205151"/>
                  <a:pt x="6439864" y="5095160"/>
                  <a:pt x="5980508" y="5694350"/>
                </a:cubicBezTo>
                <a:cubicBezTo>
                  <a:pt x="5519034" y="6296316"/>
                  <a:pt x="4567262" y="6075516"/>
                  <a:pt x="3816919" y="6180987"/>
                </a:cubicBezTo>
                <a:cubicBezTo>
                  <a:pt x="3223723" y="6264370"/>
                  <a:pt x="2626184" y="6454671"/>
                  <a:pt x="2065030" y="6244736"/>
                </a:cubicBezTo>
                <a:cubicBezTo>
                  <a:pt x="1518821" y="6040387"/>
                  <a:pt x="1129284" y="5565931"/>
                  <a:pt x="831215" y="5063967"/>
                </a:cubicBezTo>
                <a:cubicBezTo>
                  <a:pt x="556380" y="4601129"/>
                  <a:pt x="558375" y="4062110"/>
                  <a:pt x="455160" y="3533608"/>
                </a:cubicBezTo>
                <a:close/>
              </a:path>
            </a:pathLst>
          </a:custGeom>
          <a:solidFill>
            <a:srgbClr val="FFC000"/>
          </a:solidFill>
          <a:ln w="11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17">
            <a:extLst>
              <a:ext uri="{FF2B5EF4-FFF2-40B4-BE49-F238E27FC236}">
                <a16:creationId xmlns:a16="http://schemas.microsoft.com/office/drawing/2014/main" id="{FE16033E-4934-45C7-99FA-9DA4A55EE3B9}"/>
              </a:ext>
            </a:extLst>
          </p:cNvPr>
          <p:cNvSpPr/>
          <p:nvPr/>
        </p:nvSpPr>
        <p:spPr>
          <a:xfrm>
            <a:off x="8749098" y="2041750"/>
            <a:ext cx="6329432" cy="6233712"/>
          </a:xfrm>
          <a:custGeom>
            <a:avLst/>
            <a:gdLst>
              <a:gd name="connsiteX0" fmla="*/ 6303140 w 6329431"/>
              <a:gd name="connsiteY0" fmla="*/ 2117333 h 6233712"/>
              <a:gd name="connsiteX1" fmla="*/ 5510849 w 6329431"/>
              <a:gd name="connsiteY1" fmla="*/ 4053397 h 6233712"/>
              <a:gd name="connsiteX2" fmla="*/ 4843925 w 6329431"/>
              <a:gd name="connsiteY2" fmla="*/ 6120537 h 6233712"/>
              <a:gd name="connsiteX3" fmla="*/ 2695879 w 6329431"/>
              <a:gd name="connsiteY3" fmla="*/ 5725216 h 6233712"/>
              <a:gd name="connsiteX4" fmla="*/ 1006355 w 6329431"/>
              <a:gd name="connsiteY4" fmla="*/ 5264352 h 6233712"/>
              <a:gd name="connsiteX5" fmla="*/ 6687 w 6329431"/>
              <a:gd name="connsiteY5" fmla="*/ 3753030 h 6233712"/>
              <a:gd name="connsiteX6" fmla="*/ 647696 w 6329431"/>
              <a:gd name="connsiteY6" fmla="*/ 2143883 h 6233712"/>
              <a:gd name="connsiteX7" fmla="*/ 1399362 w 6329431"/>
              <a:gd name="connsiteY7" fmla="*/ 726660 h 6233712"/>
              <a:gd name="connsiteX8" fmla="*/ 3039570 w 6329431"/>
              <a:gd name="connsiteY8" fmla="*/ 3563 h 6233712"/>
              <a:gd name="connsiteX9" fmla="*/ 4554662 w 6329431"/>
              <a:gd name="connsiteY9" fmla="*/ 950323 h 6233712"/>
              <a:gd name="connsiteX10" fmla="*/ 6303140 w 6329431"/>
              <a:gd name="connsiteY10" fmla="*/ 2117333 h 62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29431" h="6233712">
                <a:moveTo>
                  <a:pt x="6303140" y="2117333"/>
                </a:moveTo>
                <a:cubicBezTo>
                  <a:pt x="6513627" y="2800433"/>
                  <a:pt x="5755639" y="3381831"/>
                  <a:pt x="5510849" y="4053397"/>
                </a:cubicBezTo>
                <a:cubicBezTo>
                  <a:pt x="5256678" y="4750699"/>
                  <a:pt x="5482049" y="5741548"/>
                  <a:pt x="4843925" y="6120537"/>
                </a:cubicBezTo>
                <a:cubicBezTo>
                  <a:pt x="4202260" y="6501631"/>
                  <a:pt x="3424278" y="5887736"/>
                  <a:pt x="2695879" y="5725216"/>
                </a:cubicBezTo>
                <a:cubicBezTo>
                  <a:pt x="2111848" y="5594919"/>
                  <a:pt x="1488895" y="5618238"/>
                  <a:pt x="1006355" y="5264352"/>
                </a:cubicBezTo>
                <a:cubicBezTo>
                  <a:pt x="507072" y="4898191"/>
                  <a:pt x="77385" y="4368146"/>
                  <a:pt x="6687" y="3753030"/>
                </a:cubicBezTo>
                <a:cubicBezTo>
                  <a:pt x="-60895" y="3165039"/>
                  <a:pt x="400275" y="2681537"/>
                  <a:pt x="647696" y="2143883"/>
                </a:cubicBezTo>
                <a:cubicBezTo>
                  <a:pt x="876847" y="1645927"/>
                  <a:pt x="990874" y="1092187"/>
                  <a:pt x="1399362" y="726660"/>
                </a:cubicBezTo>
                <a:cubicBezTo>
                  <a:pt x="1855799" y="318227"/>
                  <a:pt x="2428607" y="-39745"/>
                  <a:pt x="3039570" y="3563"/>
                </a:cubicBezTo>
                <a:cubicBezTo>
                  <a:pt x="3648500" y="46727"/>
                  <a:pt x="4042289" y="618460"/>
                  <a:pt x="4554662" y="950323"/>
                </a:cubicBezTo>
                <a:cubicBezTo>
                  <a:pt x="5157549" y="1340799"/>
                  <a:pt x="6091613" y="1430882"/>
                  <a:pt x="6303140" y="2117333"/>
                </a:cubicBezTo>
                <a:close/>
              </a:path>
            </a:pathLst>
          </a:custGeom>
          <a:solidFill>
            <a:srgbClr val="7FDEFA"/>
          </a:solidFill>
          <a:ln w="11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8">
            <a:extLst>
              <a:ext uri="{FF2B5EF4-FFF2-40B4-BE49-F238E27FC236}">
                <a16:creationId xmlns:a16="http://schemas.microsoft.com/office/drawing/2014/main" id="{44F70139-5F6D-4E0C-8263-9E35BEF530AC}"/>
              </a:ext>
            </a:extLst>
          </p:cNvPr>
          <p:cNvSpPr/>
          <p:nvPr/>
        </p:nvSpPr>
        <p:spPr>
          <a:xfrm>
            <a:off x="7498145" y="2767053"/>
            <a:ext cx="5608341" cy="4812025"/>
          </a:xfrm>
          <a:custGeom>
            <a:avLst/>
            <a:gdLst>
              <a:gd name="connsiteX0" fmla="*/ 3566783 w 5608340"/>
              <a:gd name="connsiteY0" fmla="*/ 132566 h 4812025"/>
              <a:gd name="connsiteX1" fmla="*/ 4709917 w 5608340"/>
              <a:gd name="connsiteY1" fmla="*/ 994479 h 4812025"/>
              <a:gd name="connsiteX2" fmla="*/ 5602508 w 5608340"/>
              <a:gd name="connsiteY2" fmla="*/ 2293066 h 4812025"/>
              <a:gd name="connsiteX3" fmla="*/ 5114298 w 5608340"/>
              <a:gd name="connsiteY3" fmla="*/ 3856280 h 4812025"/>
              <a:gd name="connsiteX4" fmla="*/ 3741904 w 5608340"/>
              <a:gd name="connsiteY4" fmla="*/ 4597002 h 4812025"/>
              <a:gd name="connsiteX5" fmla="*/ 2300458 w 5608340"/>
              <a:gd name="connsiteY5" fmla="*/ 4625749 h 4812025"/>
              <a:gd name="connsiteX6" fmla="*/ 177683 w 5608340"/>
              <a:gd name="connsiteY6" fmla="*/ 4564046 h 4812025"/>
              <a:gd name="connsiteX7" fmla="*/ 362480 w 5608340"/>
              <a:gd name="connsiteY7" fmla="*/ 2497833 h 4812025"/>
              <a:gd name="connsiteX8" fmla="*/ 336374 w 5608340"/>
              <a:gd name="connsiteY8" fmla="*/ 667773 h 4812025"/>
              <a:gd name="connsiteX9" fmla="*/ 2064259 w 5608340"/>
              <a:gd name="connsiteY9" fmla="*/ 61046 h 4812025"/>
              <a:gd name="connsiteX10" fmla="*/ 3566783 w 5608340"/>
              <a:gd name="connsiteY10" fmla="*/ 132566 h 481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8340" h="4812025">
                <a:moveTo>
                  <a:pt x="3566783" y="132566"/>
                </a:moveTo>
                <a:cubicBezTo>
                  <a:pt x="4028180" y="295355"/>
                  <a:pt x="4374498" y="638503"/>
                  <a:pt x="4709917" y="994479"/>
                </a:cubicBezTo>
                <a:cubicBezTo>
                  <a:pt x="5079226" y="1386437"/>
                  <a:pt x="5527211" y="1760239"/>
                  <a:pt x="5602508" y="2293066"/>
                </a:cubicBezTo>
                <a:cubicBezTo>
                  <a:pt x="5680809" y="2847268"/>
                  <a:pt x="5465940" y="3420843"/>
                  <a:pt x="5114298" y="3856280"/>
                </a:cubicBezTo>
                <a:cubicBezTo>
                  <a:pt x="4779652" y="4270660"/>
                  <a:pt x="4256063" y="4456396"/>
                  <a:pt x="3741904" y="4597002"/>
                </a:cubicBezTo>
                <a:cubicBezTo>
                  <a:pt x="3266833" y="4726916"/>
                  <a:pt x="2793082" y="4630311"/>
                  <a:pt x="2300458" y="4625749"/>
                </a:cubicBezTo>
                <a:cubicBezTo>
                  <a:pt x="1574855" y="4619049"/>
                  <a:pt x="666144" y="5100376"/>
                  <a:pt x="177683" y="4564046"/>
                </a:cubicBezTo>
                <a:cubicBezTo>
                  <a:pt x="-300042" y="4039501"/>
                  <a:pt x="333633" y="3206099"/>
                  <a:pt x="362480" y="2497833"/>
                </a:cubicBezTo>
                <a:cubicBezTo>
                  <a:pt x="387934" y="1872986"/>
                  <a:pt x="-21714" y="1180521"/>
                  <a:pt x="336374" y="667773"/>
                </a:cubicBezTo>
                <a:cubicBezTo>
                  <a:pt x="694391" y="155134"/>
                  <a:pt x="1446796" y="163347"/>
                  <a:pt x="2064259" y="61046"/>
                </a:cubicBezTo>
                <a:cubicBezTo>
                  <a:pt x="2571240" y="-22950"/>
                  <a:pt x="3082054" y="-38457"/>
                  <a:pt x="3566783" y="132566"/>
                </a:cubicBezTo>
                <a:close/>
              </a:path>
            </a:pathLst>
          </a:custGeom>
          <a:solidFill>
            <a:srgbClr val="B9DB7C"/>
          </a:solidFill>
          <a:ln w="113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54207B-6985-4203-BF9E-F64DB0CD0C72}"/>
              </a:ext>
            </a:extLst>
          </p:cNvPr>
          <p:cNvSpPr/>
          <p:nvPr userDrawn="1"/>
        </p:nvSpPr>
        <p:spPr>
          <a:xfrm>
            <a:off x="8296030" y="3667989"/>
            <a:ext cx="5432003" cy="54320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Рисунок 21">
            <a:extLst>
              <a:ext uri="{FF2B5EF4-FFF2-40B4-BE49-F238E27FC236}">
                <a16:creationId xmlns:a16="http://schemas.microsoft.com/office/drawing/2014/main" id="{FB8A2738-31C8-4952-AE13-9AFB2924FB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04262" y="3776221"/>
            <a:ext cx="5215538" cy="5215538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58391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65316" y="875434"/>
            <a:ext cx="5661368" cy="825978"/>
          </a:xfrm>
        </p:spPr>
        <p:txBody>
          <a:bodyPr>
            <a:noAutofit/>
          </a:bodyPr>
          <a:lstStyle>
            <a:lvl1pPr marL="0" indent="0" algn="ctr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7">
            <a:extLst>
              <a:ext uri="{FF2B5EF4-FFF2-40B4-BE49-F238E27FC236}">
                <a16:creationId xmlns:a16="http://schemas.microsoft.com/office/drawing/2014/main" id="{CFF341A2-88DA-43DA-A9AB-4CCE5B78F7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07270" y="23561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C74183DE-A2C6-4413-BCD8-2A30FF4977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7270" y="367058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EF4AB86-BBEE-4ADD-9DCB-7C99E1ABD9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7270" y="49850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603E0BA-FA5B-4B8E-815F-9E2F5499781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2987" y="235613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9BB23542-983F-4B71-BDDE-0039BBC3A3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2987" y="367058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B404E52-7EC7-4899-99A7-0081964EFB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2987" y="5014651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" name="Рисунок 11">
            <a:extLst>
              <a:ext uri="{FF2B5EF4-FFF2-40B4-BE49-F238E27FC236}">
                <a16:creationId xmlns:a16="http://schemas.microsoft.com/office/drawing/2014/main" id="{D31D197C-0248-45FA-9059-39C436A9ABCB}"/>
              </a:ext>
            </a:extLst>
          </p:cNvPr>
          <p:cNvSpPr/>
          <p:nvPr/>
        </p:nvSpPr>
        <p:spPr>
          <a:xfrm>
            <a:off x="4997760" y="2731252"/>
            <a:ext cx="2875051" cy="2500044"/>
          </a:xfrm>
          <a:custGeom>
            <a:avLst/>
            <a:gdLst>
              <a:gd name="connsiteX0" fmla="*/ 1342 w 2875050"/>
              <a:gd name="connsiteY0" fmla="*/ 1613343 h 2500044"/>
              <a:gd name="connsiteX1" fmla="*/ 530044 w 2875050"/>
              <a:gd name="connsiteY1" fmla="*/ 762578 h 2500044"/>
              <a:gd name="connsiteX2" fmla="*/ 1087872 w 2875050"/>
              <a:gd name="connsiteY2" fmla="*/ 259434 h 2500044"/>
              <a:gd name="connsiteX3" fmla="*/ 1796817 w 2875050"/>
              <a:gd name="connsiteY3" fmla="*/ 150885 h 2500044"/>
              <a:gd name="connsiteX4" fmla="*/ 2766209 w 2875050"/>
              <a:gd name="connsiteY4" fmla="*/ 95499 h 2500044"/>
              <a:gd name="connsiteX5" fmla="*/ 2758436 w 2875050"/>
              <a:gd name="connsiteY5" fmla="*/ 1072402 h 2500044"/>
              <a:gd name="connsiteX6" fmla="*/ 2666616 w 2875050"/>
              <a:gd name="connsiteY6" fmla="*/ 1756221 h 2500044"/>
              <a:gd name="connsiteX7" fmla="*/ 2168471 w 2875050"/>
              <a:gd name="connsiteY7" fmla="*/ 2202910 h 2500044"/>
              <a:gd name="connsiteX8" fmla="*/ 1515516 w 2875050"/>
              <a:gd name="connsiteY8" fmla="*/ 2484461 h 2500044"/>
              <a:gd name="connsiteX9" fmla="*/ 649866 w 2875050"/>
              <a:gd name="connsiteY9" fmla="*/ 2376334 h 2500044"/>
              <a:gd name="connsiteX10" fmla="*/ 1342 w 2875050"/>
              <a:gd name="connsiteY10" fmla="*/ 1613343 h 25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5050" h="2500044">
                <a:moveTo>
                  <a:pt x="1342" y="1613343"/>
                </a:moveTo>
                <a:cubicBezTo>
                  <a:pt x="-24019" y="1271780"/>
                  <a:pt x="315865" y="1029464"/>
                  <a:pt x="530044" y="762578"/>
                </a:cubicBezTo>
                <a:cubicBezTo>
                  <a:pt x="690739" y="562338"/>
                  <a:pt x="856796" y="371017"/>
                  <a:pt x="1087872" y="259434"/>
                </a:cubicBezTo>
                <a:cubicBezTo>
                  <a:pt x="1308581" y="152862"/>
                  <a:pt x="1552915" y="174710"/>
                  <a:pt x="1796817" y="150885"/>
                </a:cubicBezTo>
                <a:cubicBezTo>
                  <a:pt x="2127016" y="118633"/>
                  <a:pt x="2526421" y="-134282"/>
                  <a:pt x="2766209" y="95499"/>
                </a:cubicBezTo>
                <a:cubicBezTo>
                  <a:pt x="3007111" y="326357"/>
                  <a:pt x="2778425" y="739195"/>
                  <a:pt x="2758436" y="1072402"/>
                </a:cubicBezTo>
                <a:cubicBezTo>
                  <a:pt x="2744322" y="1307747"/>
                  <a:pt x="2775641" y="1547308"/>
                  <a:pt x="2666616" y="1756221"/>
                </a:cubicBezTo>
                <a:cubicBezTo>
                  <a:pt x="2560785" y="1959008"/>
                  <a:pt x="2361645" y="2080704"/>
                  <a:pt x="2168471" y="2202910"/>
                </a:cubicBezTo>
                <a:cubicBezTo>
                  <a:pt x="1963115" y="2332833"/>
                  <a:pt x="1756907" y="2456892"/>
                  <a:pt x="1515516" y="2484461"/>
                </a:cubicBezTo>
                <a:cubicBezTo>
                  <a:pt x="1219398" y="2518280"/>
                  <a:pt x="908381" y="2525064"/>
                  <a:pt x="649866" y="2376334"/>
                </a:cubicBezTo>
                <a:cubicBezTo>
                  <a:pt x="353432" y="2205797"/>
                  <a:pt x="26687" y="1954690"/>
                  <a:pt x="1342" y="1613343"/>
                </a:cubicBezTo>
                <a:close/>
              </a:path>
            </a:pathLst>
          </a:custGeom>
          <a:solidFill>
            <a:srgbClr val="7FDEFA"/>
          </a:solidFill>
          <a:ln w="11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">
            <a:extLst>
              <a:ext uri="{FF2B5EF4-FFF2-40B4-BE49-F238E27FC236}">
                <a16:creationId xmlns:a16="http://schemas.microsoft.com/office/drawing/2014/main" id="{684AD197-590E-4E70-BB90-4071751B1621}"/>
              </a:ext>
            </a:extLst>
          </p:cNvPr>
          <p:cNvSpPr/>
          <p:nvPr/>
        </p:nvSpPr>
        <p:spPr>
          <a:xfrm>
            <a:off x="4207788" y="3145030"/>
            <a:ext cx="2568226" cy="2863686"/>
          </a:xfrm>
          <a:custGeom>
            <a:avLst/>
            <a:gdLst>
              <a:gd name="connsiteX0" fmla="*/ 2303965 w 2568226"/>
              <a:gd name="connsiteY0" fmla="*/ 424225 h 2863685"/>
              <a:gd name="connsiteX1" fmla="*/ 2464797 w 2568226"/>
              <a:gd name="connsiteY1" fmla="*/ 1297369 h 2863685"/>
              <a:gd name="connsiteX2" fmla="*/ 2560640 w 2568226"/>
              <a:gd name="connsiteY2" fmla="*/ 2015598 h 2863685"/>
              <a:gd name="connsiteX3" fmla="*/ 2196986 w 2568226"/>
              <a:gd name="connsiteY3" fmla="*/ 2737655 h 2863685"/>
              <a:gd name="connsiteX4" fmla="*/ 1396858 w 2568226"/>
              <a:gd name="connsiteY4" fmla="*/ 2830407 h 2863685"/>
              <a:gd name="connsiteX5" fmla="*/ 816103 w 2568226"/>
              <a:gd name="connsiteY5" fmla="*/ 2431128 h 2863685"/>
              <a:gd name="connsiteX6" fmla="*/ 24017 w 2568226"/>
              <a:gd name="connsiteY6" fmla="*/ 2067610 h 2863685"/>
              <a:gd name="connsiteX7" fmla="*/ 339985 w 2568226"/>
              <a:gd name="connsiteY7" fmla="*/ 1272096 h 2863685"/>
              <a:gd name="connsiteX8" fmla="*/ 699318 w 2568226"/>
              <a:gd name="connsiteY8" fmla="*/ 630755 h 2863685"/>
              <a:gd name="connsiteX9" fmla="*/ 1427370 w 2568226"/>
              <a:gd name="connsiteY9" fmla="*/ 5646 h 2863685"/>
              <a:gd name="connsiteX10" fmla="*/ 2303965 w 2568226"/>
              <a:gd name="connsiteY10" fmla="*/ 424225 h 2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8226" h="2863685">
                <a:moveTo>
                  <a:pt x="2303965" y="424225"/>
                </a:moveTo>
                <a:cubicBezTo>
                  <a:pt x="2493752" y="660523"/>
                  <a:pt x="2416489" y="997853"/>
                  <a:pt x="2464797" y="1297369"/>
                </a:cubicBezTo>
                <a:cubicBezTo>
                  <a:pt x="2504218" y="1541783"/>
                  <a:pt x="2605936" y="1772003"/>
                  <a:pt x="2560640" y="2015598"/>
                </a:cubicBezTo>
                <a:cubicBezTo>
                  <a:pt x="2510161" y="2287080"/>
                  <a:pt x="2423239" y="2579244"/>
                  <a:pt x="2196986" y="2737655"/>
                </a:cubicBezTo>
                <a:cubicBezTo>
                  <a:pt x="1971288" y="2895681"/>
                  <a:pt x="1665351" y="2889999"/>
                  <a:pt x="1396858" y="2830407"/>
                </a:cubicBezTo>
                <a:cubicBezTo>
                  <a:pt x="1161672" y="2778190"/>
                  <a:pt x="1026613" y="2548096"/>
                  <a:pt x="816103" y="2431128"/>
                </a:cubicBezTo>
                <a:cubicBezTo>
                  <a:pt x="555808" y="2286500"/>
                  <a:pt x="137234" y="2343217"/>
                  <a:pt x="24017" y="2067610"/>
                </a:cubicBezTo>
                <a:cubicBezTo>
                  <a:pt x="-86937" y="1797503"/>
                  <a:pt x="215571" y="1536817"/>
                  <a:pt x="339985" y="1272096"/>
                </a:cubicBezTo>
                <a:cubicBezTo>
                  <a:pt x="446826" y="1044774"/>
                  <a:pt x="535676" y="821343"/>
                  <a:pt x="699318" y="630755"/>
                </a:cubicBezTo>
                <a:cubicBezTo>
                  <a:pt x="912941" y="381956"/>
                  <a:pt x="1102535" y="47455"/>
                  <a:pt x="1427370" y="5646"/>
                </a:cubicBezTo>
                <a:cubicBezTo>
                  <a:pt x="1756933" y="-36772"/>
                  <a:pt x="2096109" y="165412"/>
                  <a:pt x="2303965" y="424225"/>
                </a:cubicBezTo>
                <a:close/>
              </a:path>
            </a:pathLst>
          </a:custGeom>
          <a:solidFill>
            <a:srgbClr val="FFC000"/>
          </a:solidFill>
          <a:ln w="113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E8FF104A-63FB-4470-A692-FAA697747272}"/>
              </a:ext>
            </a:extLst>
          </p:cNvPr>
          <p:cNvSpPr/>
          <p:nvPr/>
        </p:nvSpPr>
        <p:spPr>
          <a:xfrm>
            <a:off x="4095892" y="2032404"/>
            <a:ext cx="2817765" cy="2723050"/>
          </a:xfrm>
          <a:custGeom>
            <a:avLst/>
            <a:gdLst>
              <a:gd name="connsiteX0" fmla="*/ 2069547 w 2817764"/>
              <a:gd name="connsiteY0" fmla="*/ 204405 h 2723050"/>
              <a:gd name="connsiteX1" fmla="*/ 2775030 w 2817764"/>
              <a:gd name="connsiteY1" fmla="*/ 660205 h 2723050"/>
              <a:gd name="connsiteX2" fmla="*/ 2703485 w 2817764"/>
              <a:gd name="connsiteY2" fmla="*/ 1495818 h 2723050"/>
              <a:gd name="connsiteX3" fmla="*/ 2669849 w 2817764"/>
              <a:gd name="connsiteY3" fmla="*/ 2478969 h 2723050"/>
              <a:gd name="connsiteX4" fmla="*/ 1677143 w 2817764"/>
              <a:gd name="connsiteY4" fmla="*/ 2439473 h 2723050"/>
              <a:gd name="connsiteX5" fmla="*/ 769601 w 2817764"/>
              <a:gd name="connsiteY5" fmla="*/ 2717177 h 2723050"/>
              <a:gd name="connsiteX6" fmla="*/ 20868 w 2817764"/>
              <a:gd name="connsiteY6" fmla="*/ 2042346 h 2723050"/>
              <a:gd name="connsiteX7" fmla="*/ 286177 w 2817764"/>
              <a:gd name="connsiteY7" fmla="*/ 1097708 h 2723050"/>
              <a:gd name="connsiteX8" fmla="*/ 559291 w 2817764"/>
              <a:gd name="connsiteY8" fmla="*/ 342016 h 2723050"/>
              <a:gd name="connsiteX9" fmla="*/ 1306856 w 2817764"/>
              <a:gd name="connsiteY9" fmla="*/ 3310 h 2723050"/>
              <a:gd name="connsiteX10" fmla="*/ 2069547 w 2817764"/>
              <a:gd name="connsiteY10" fmla="*/ 204405 h 27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764" h="2723050">
                <a:moveTo>
                  <a:pt x="2069547" y="204405"/>
                </a:moveTo>
                <a:cubicBezTo>
                  <a:pt x="2331516" y="321617"/>
                  <a:pt x="2648562" y="402565"/>
                  <a:pt x="2775030" y="660205"/>
                </a:cubicBezTo>
                <a:cubicBezTo>
                  <a:pt x="2901308" y="917430"/>
                  <a:pt x="2720036" y="1209720"/>
                  <a:pt x="2703485" y="1495818"/>
                </a:cubicBezTo>
                <a:cubicBezTo>
                  <a:pt x="2684080" y="1831392"/>
                  <a:pt x="2917291" y="2251464"/>
                  <a:pt x="2669849" y="2478969"/>
                </a:cubicBezTo>
                <a:cubicBezTo>
                  <a:pt x="2419932" y="2708759"/>
                  <a:pt x="2013985" y="2397254"/>
                  <a:pt x="1677143" y="2439473"/>
                </a:cubicBezTo>
                <a:cubicBezTo>
                  <a:pt x="1355373" y="2479810"/>
                  <a:pt x="1084939" y="2792783"/>
                  <a:pt x="769601" y="2717177"/>
                </a:cubicBezTo>
                <a:cubicBezTo>
                  <a:pt x="434678" y="2636870"/>
                  <a:pt x="119389" y="2372391"/>
                  <a:pt x="20868" y="2042346"/>
                </a:cubicBezTo>
                <a:cubicBezTo>
                  <a:pt x="-75025" y="1721097"/>
                  <a:pt x="184965" y="1417334"/>
                  <a:pt x="286177" y="1097708"/>
                </a:cubicBezTo>
                <a:cubicBezTo>
                  <a:pt x="369063" y="835951"/>
                  <a:pt x="372028" y="542804"/>
                  <a:pt x="559291" y="342016"/>
                </a:cubicBezTo>
                <a:cubicBezTo>
                  <a:pt x="750567" y="136924"/>
                  <a:pt x="1027589" y="28755"/>
                  <a:pt x="1306856" y="3310"/>
                </a:cubicBezTo>
                <a:cubicBezTo>
                  <a:pt x="1575266" y="-21148"/>
                  <a:pt x="1823537" y="94335"/>
                  <a:pt x="2069547" y="204405"/>
                </a:cubicBezTo>
                <a:close/>
              </a:path>
            </a:pathLst>
          </a:custGeom>
          <a:solidFill>
            <a:srgbClr val="B9DB7C"/>
          </a:solidFill>
          <a:ln w="118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FD667-3881-4DEB-88E5-9644B5CF0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134741" y="2292975"/>
            <a:ext cx="1889513" cy="37594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86BFA68-F045-4831-BB41-A54D6EEB2A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20700000">
            <a:off x="5251634" y="2404955"/>
            <a:ext cx="1654092" cy="3462652"/>
          </a:xfrm>
          <a:prstGeom prst="roundRect">
            <a:avLst>
              <a:gd name="adj" fmla="val 11085"/>
            </a:avLst>
          </a:prstGeo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2601550625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D3038A0-09DD-4F0C-A8B2-C35E113A4D1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38260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7DEE035-9D2F-472A-BDD1-C3C6F2018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46388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228BAC5-8C37-48BF-BE9F-EAA600CAE4F3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545803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6680E82-2643-4A29-8477-25057C0B0923}"/>
              </a:ext>
            </a:extLst>
          </p:cNvPr>
          <p:cNvCxnSpPr>
            <a:cxnSpLocks/>
          </p:cNvCxnSpPr>
          <p:nvPr userDrawn="1"/>
        </p:nvCxnSpPr>
        <p:spPr>
          <a:xfrm>
            <a:off x="3791126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CB8B004-C668-4DB6-A459-5FF22F698A71}"/>
              </a:ext>
            </a:extLst>
          </p:cNvPr>
          <p:cNvCxnSpPr>
            <a:cxnSpLocks/>
          </p:cNvCxnSpPr>
          <p:nvPr userDrawn="1"/>
        </p:nvCxnSpPr>
        <p:spPr>
          <a:xfrm>
            <a:off x="489920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33D6112-1AE0-413B-AA8D-A55DBCCCA7C9}"/>
              </a:ext>
            </a:extLst>
          </p:cNvPr>
          <p:cNvCxnSpPr>
            <a:cxnSpLocks/>
          </p:cNvCxnSpPr>
          <p:nvPr userDrawn="1"/>
        </p:nvCxnSpPr>
        <p:spPr>
          <a:xfrm>
            <a:off x="6004102" y="2773568"/>
            <a:ext cx="6350" cy="33758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689047-450B-45B3-B05E-ADDCB37D59FE}"/>
              </a:ext>
            </a:extLst>
          </p:cNvPr>
          <p:cNvCxnSpPr>
            <a:cxnSpLocks/>
          </p:cNvCxnSpPr>
          <p:nvPr userDrawn="1"/>
        </p:nvCxnSpPr>
        <p:spPr>
          <a:xfrm>
            <a:off x="711535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Текст 9">
            <a:extLst>
              <a:ext uri="{FF2B5EF4-FFF2-40B4-BE49-F238E27FC236}">
                <a16:creationId xmlns:a16="http://schemas.microsoft.com/office/drawing/2014/main" id="{EC742514-E860-43DA-9425-C253D02AD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305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Feb</a:t>
            </a:r>
            <a:endParaRPr lang="ru-RU" dirty="0"/>
          </a:p>
        </p:txBody>
      </p:sp>
      <p:sp>
        <p:nvSpPr>
          <p:cNvPr id="57" name="Текст 9">
            <a:extLst>
              <a:ext uri="{FF2B5EF4-FFF2-40B4-BE49-F238E27FC236}">
                <a16:creationId xmlns:a16="http://schemas.microsoft.com/office/drawing/2014/main" id="{31CC2B08-3AE8-44EF-BBCD-FBBC6A2F7E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430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Mar</a:t>
            </a:r>
            <a:endParaRPr lang="ru-RU" dirty="0"/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0C7DE31B-EF0B-4877-A8B2-ABED17240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92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Apr</a:t>
            </a:r>
            <a:endParaRPr lang="ru-RU" dirty="0"/>
          </a:p>
        </p:txBody>
      </p:sp>
      <p:sp>
        <p:nvSpPr>
          <p:cNvPr id="59" name="Текст 9">
            <a:extLst>
              <a:ext uri="{FF2B5EF4-FFF2-40B4-BE49-F238E27FC236}">
                <a16:creationId xmlns:a16="http://schemas.microsoft.com/office/drawing/2014/main" id="{5929703D-ECD5-4CA5-AFD6-1A1BC7460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1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May</a:t>
            </a:r>
            <a:endParaRPr lang="ru-RU" dirty="0"/>
          </a:p>
        </p:txBody>
      </p:sp>
      <p:sp>
        <p:nvSpPr>
          <p:cNvPr id="60" name="Текст 9">
            <a:extLst>
              <a:ext uri="{FF2B5EF4-FFF2-40B4-BE49-F238E27FC236}">
                <a16:creationId xmlns:a16="http://schemas.microsoft.com/office/drawing/2014/main" id="{F86549E3-0318-4CD3-A5D4-7A1807469F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1535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Jun</a:t>
            </a:r>
            <a:endParaRPr lang="ru-RU" dirty="0"/>
          </a:p>
        </p:txBody>
      </p:sp>
      <p:sp>
        <p:nvSpPr>
          <p:cNvPr id="61" name="Текст 9">
            <a:extLst>
              <a:ext uri="{FF2B5EF4-FFF2-40B4-BE49-F238E27FC236}">
                <a16:creationId xmlns:a16="http://schemas.microsoft.com/office/drawing/2014/main" id="{107BAC68-4F4B-4B7B-BBCF-F37B22A9A0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07" y="3381972"/>
            <a:ext cx="1930373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1</a:t>
            </a:r>
            <a:endParaRPr lang="ru-RU" dirty="0"/>
          </a:p>
        </p:txBody>
      </p:sp>
      <p:sp>
        <p:nvSpPr>
          <p:cNvPr id="62" name="Текст 9">
            <a:extLst>
              <a:ext uri="{FF2B5EF4-FFF2-40B4-BE49-F238E27FC236}">
                <a16:creationId xmlns:a16="http://schemas.microsoft.com/office/drawing/2014/main" id="{CB06EBD4-37C1-46C0-B220-C2A887A19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507" y="4223744"/>
            <a:ext cx="1930375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2</a:t>
            </a:r>
            <a:endParaRPr lang="ru-RU" dirty="0"/>
          </a:p>
        </p:txBody>
      </p:sp>
      <p:sp>
        <p:nvSpPr>
          <p:cNvPr id="63" name="Текст 9">
            <a:extLst>
              <a:ext uri="{FF2B5EF4-FFF2-40B4-BE49-F238E27FC236}">
                <a16:creationId xmlns:a16="http://schemas.microsoft.com/office/drawing/2014/main" id="{6CB5D023-F822-4B33-B322-F5F6693EAB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508" y="5049243"/>
            <a:ext cx="1930380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3</a:t>
            </a:r>
            <a:endParaRPr lang="ru-RU" dirty="0"/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89FD8C76-FE70-4F24-9244-B28A3A11FA56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Текст 7">
            <a:extLst>
              <a:ext uri="{FF2B5EF4-FFF2-40B4-BE49-F238E27FC236}">
                <a16:creationId xmlns:a16="http://schemas.microsoft.com/office/drawing/2014/main" id="{43E4087C-926E-4669-8302-CB1E8E7CD64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86" name="Текст 3">
            <a:extLst>
              <a:ext uri="{FF2B5EF4-FFF2-40B4-BE49-F238E27FC236}">
                <a16:creationId xmlns:a16="http://schemas.microsoft.com/office/drawing/2014/main" id="{267E0BDA-C4E7-440B-9D90-6DF0D3DBDE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2" name="Рисунок 72">
            <a:extLst>
              <a:ext uri="{FF2B5EF4-FFF2-40B4-BE49-F238E27FC236}">
                <a16:creationId xmlns:a16="http://schemas.microsoft.com/office/drawing/2014/main" id="{27BB0589-D389-4CF5-8DC7-C18AD7C6D139}"/>
              </a:ext>
            </a:extLst>
          </p:cNvPr>
          <p:cNvSpPr/>
          <p:nvPr userDrawn="1"/>
        </p:nvSpPr>
        <p:spPr>
          <a:xfrm>
            <a:off x="9497523" y="2631934"/>
            <a:ext cx="5552413" cy="5468445"/>
          </a:xfrm>
          <a:custGeom>
            <a:avLst/>
            <a:gdLst>
              <a:gd name="connsiteX0" fmla="*/ 5529350 w 5552413"/>
              <a:gd name="connsiteY0" fmla="*/ 1857403 h 5468444"/>
              <a:gd name="connsiteX1" fmla="*/ 4834322 w 5552413"/>
              <a:gd name="connsiteY1" fmla="*/ 3555791 h 5468444"/>
              <a:gd name="connsiteX2" fmla="*/ 4249272 w 5552413"/>
              <a:gd name="connsiteY2" fmla="*/ 5369163 h 5468444"/>
              <a:gd name="connsiteX3" fmla="*/ 2364925 w 5552413"/>
              <a:gd name="connsiteY3" fmla="*/ 5022373 h 5468444"/>
              <a:gd name="connsiteX4" fmla="*/ 882812 w 5552413"/>
              <a:gd name="connsiteY4" fmla="*/ 4618086 h 5468444"/>
              <a:gd name="connsiteX5" fmla="*/ 5866 w 5552413"/>
              <a:gd name="connsiteY5" fmla="*/ 3292298 h 5468444"/>
              <a:gd name="connsiteX6" fmla="*/ 568183 w 5552413"/>
              <a:gd name="connsiteY6" fmla="*/ 1880694 h 5468444"/>
              <a:gd name="connsiteX7" fmla="*/ 1227573 w 5552413"/>
              <a:gd name="connsiteY7" fmla="*/ 637453 h 5468444"/>
              <a:gd name="connsiteX8" fmla="*/ 2666424 w 5552413"/>
              <a:gd name="connsiteY8" fmla="*/ 3125 h 5468444"/>
              <a:gd name="connsiteX9" fmla="*/ 3995519 w 5552413"/>
              <a:gd name="connsiteY9" fmla="*/ 833659 h 5468444"/>
              <a:gd name="connsiteX10" fmla="*/ 5529350 w 5552413"/>
              <a:gd name="connsiteY10" fmla="*/ 1857403 h 546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2413" h="5468444">
                <a:moveTo>
                  <a:pt x="5529350" y="1857403"/>
                </a:moveTo>
                <a:cubicBezTo>
                  <a:pt x="5713996" y="2456644"/>
                  <a:pt x="5049061" y="2966668"/>
                  <a:pt x="4834322" y="3555791"/>
                </a:cubicBezTo>
                <a:cubicBezTo>
                  <a:pt x="4611354" y="4167490"/>
                  <a:pt x="4809058" y="5036700"/>
                  <a:pt x="4249272" y="5369163"/>
                </a:cubicBezTo>
                <a:cubicBezTo>
                  <a:pt x="3686379" y="5703473"/>
                  <a:pt x="3003904" y="5164941"/>
                  <a:pt x="2364925" y="5022373"/>
                </a:cubicBezTo>
                <a:cubicBezTo>
                  <a:pt x="1852592" y="4908071"/>
                  <a:pt x="1306115" y="4928528"/>
                  <a:pt x="882812" y="4618086"/>
                </a:cubicBezTo>
                <a:cubicBezTo>
                  <a:pt x="444823" y="4296875"/>
                  <a:pt x="67885" y="3831900"/>
                  <a:pt x="5866" y="3292298"/>
                </a:cubicBezTo>
                <a:cubicBezTo>
                  <a:pt x="-53420" y="2776490"/>
                  <a:pt x="351136" y="2352345"/>
                  <a:pt x="568183" y="1880694"/>
                </a:cubicBezTo>
                <a:cubicBezTo>
                  <a:pt x="769202" y="1443869"/>
                  <a:pt x="869232" y="958107"/>
                  <a:pt x="1227573" y="637453"/>
                </a:cubicBezTo>
                <a:cubicBezTo>
                  <a:pt x="1627976" y="279161"/>
                  <a:pt x="2130464" y="-34866"/>
                  <a:pt x="2666424" y="3125"/>
                </a:cubicBezTo>
                <a:cubicBezTo>
                  <a:pt x="3200600" y="40991"/>
                  <a:pt x="3546046" y="542536"/>
                  <a:pt x="3995519" y="833659"/>
                </a:cubicBezTo>
                <a:cubicBezTo>
                  <a:pt x="4524394" y="1176199"/>
                  <a:pt x="5343790" y="1255223"/>
                  <a:pt x="5529350" y="1857403"/>
                </a:cubicBezTo>
                <a:close/>
              </a:path>
            </a:pathLst>
          </a:custGeom>
          <a:solidFill>
            <a:srgbClr val="7FDEFA"/>
          </a:solidFill>
          <a:ln w="104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1">
            <a:extLst>
              <a:ext uri="{FF2B5EF4-FFF2-40B4-BE49-F238E27FC236}">
                <a16:creationId xmlns:a16="http://schemas.microsoft.com/office/drawing/2014/main" id="{5B0B773A-7986-4146-BEFA-BEB398BD569A}"/>
              </a:ext>
            </a:extLst>
          </p:cNvPr>
          <p:cNvSpPr/>
          <p:nvPr userDrawn="1"/>
        </p:nvSpPr>
        <p:spPr>
          <a:xfrm>
            <a:off x="7356312" y="4628888"/>
            <a:ext cx="5447454" cy="5552415"/>
          </a:xfrm>
          <a:custGeom>
            <a:avLst/>
            <a:gdLst>
              <a:gd name="connsiteX0" fmla="*/ 399283 w 5447453"/>
              <a:gd name="connsiteY0" fmla="*/ 3099813 h 5552414"/>
              <a:gd name="connsiteX1" fmla="*/ 122391 w 5447453"/>
              <a:gd name="connsiteY1" fmla="*/ 1335300 h 5552414"/>
              <a:gd name="connsiteX2" fmla="*/ 1877846 w 5447453"/>
              <a:gd name="connsiteY2" fmla="*/ 1022153 h 5552414"/>
              <a:gd name="connsiteX3" fmla="*/ 3525266 w 5447453"/>
              <a:gd name="connsiteY3" fmla="*/ 30790 h 5552414"/>
              <a:gd name="connsiteX4" fmla="*/ 4239785 w 5447453"/>
              <a:gd name="connsiteY4" fmla="*/ 1839468 h 5552414"/>
              <a:gd name="connsiteX5" fmla="*/ 5161108 w 5447453"/>
              <a:gd name="connsiteY5" fmla="*/ 3057598 h 5552414"/>
              <a:gd name="connsiteX6" fmla="*/ 5246325 w 5447453"/>
              <a:gd name="connsiteY6" fmla="*/ 4995297 h 5552414"/>
              <a:gd name="connsiteX7" fmla="*/ 3348344 w 5447453"/>
              <a:gd name="connsiteY7" fmla="*/ 5422193 h 5552414"/>
              <a:gd name="connsiteX8" fmla="*/ 1811522 w 5447453"/>
              <a:gd name="connsiteY8" fmla="*/ 5478116 h 5552414"/>
              <a:gd name="connsiteX9" fmla="*/ 729172 w 5447453"/>
              <a:gd name="connsiteY9" fmla="*/ 4442302 h 5552414"/>
              <a:gd name="connsiteX10" fmla="*/ 399283 w 5447453"/>
              <a:gd name="connsiteY10" fmla="*/ 3099813 h 555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453" h="5552414">
                <a:moveTo>
                  <a:pt x="399283" y="3099813"/>
                </a:moveTo>
                <a:cubicBezTo>
                  <a:pt x="282307" y="2500835"/>
                  <a:pt x="-231279" y="1832278"/>
                  <a:pt x="122391" y="1335300"/>
                </a:cubicBezTo>
                <a:cubicBezTo>
                  <a:pt x="476047" y="838353"/>
                  <a:pt x="1308834" y="1240290"/>
                  <a:pt x="1877846" y="1022153"/>
                </a:cubicBezTo>
                <a:cubicBezTo>
                  <a:pt x="2491152" y="787038"/>
                  <a:pt x="2904560" y="-183995"/>
                  <a:pt x="3525266" y="30790"/>
                </a:cubicBezTo>
                <a:cubicBezTo>
                  <a:pt x="4152416" y="247810"/>
                  <a:pt x="3923895" y="1254974"/>
                  <a:pt x="4239785" y="1839468"/>
                </a:cubicBezTo>
                <a:cubicBezTo>
                  <a:pt x="4487975" y="2298681"/>
                  <a:pt x="5002460" y="2560169"/>
                  <a:pt x="5161108" y="3057598"/>
                </a:cubicBezTo>
                <a:cubicBezTo>
                  <a:pt x="5362464" y="3688915"/>
                  <a:pt x="5649290" y="4469665"/>
                  <a:pt x="5246325" y="4995297"/>
                </a:cubicBezTo>
                <a:cubicBezTo>
                  <a:pt x="4841503" y="5523364"/>
                  <a:pt x="4006573" y="5329670"/>
                  <a:pt x="3348344" y="5422193"/>
                </a:cubicBezTo>
                <a:cubicBezTo>
                  <a:pt x="2827971" y="5495340"/>
                  <a:pt x="2303787" y="5662279"/>
                  <a:pt x="1811522" y="5478116"/>
                </a:cubicBezTo>
                <a:cubicBezTo>
                  <a:pt x="1332366" y="5298853"/>
                  <a:pt x="990650" y="4882643"/>
                  <a:pt x="729172" y="4442302"/>
                </a:cubicBezTo>
                <a:cubicBezTo>
                  <a:pt x="488077" y="4036282"/>
                  <a:pt x="489828" y="3563435"/>
                  <a:pt x="399283" y="3099813"/>
                </a:cubicBezTo>
                <a:close/>
              </a:path>
            </a:pathLst>
          </a:custGeom>
          <a:solidFill>
            <a:srgbClr val="FFC000"/>
          </a:solidFill>
          <a:ln w="10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Рисунок 73">
            <a:extLst>
              <a:ext uri="{FF2B5EF4-FFF2-40B4-BE49-F238E27FC236}">
                <a16:creationId xmlns:a16="http://schemas.microsoft.com/office/drawing/2014/main" id="{44F2B89F-822C-45A8-ADEC-94FDB7CAF666}"/>
              </a:ext>
            </a:extLst>
          </p:cNvPr>
          <p:cNvSpPr/>
          <p:nvPr userDrawn="1"/>
        </p:nvSpPr>
        <p:spPr>
          <a:xfrm>
            <a:off x="8869978" y="3792125"/>
            <a:ext cx="4810835" cy="4221288"/>
          </a:xfrm>
          <a:custGeom>
            <a:avLst/>
            <a:gdLst>
              <a:gd name="connsiteX0" fmla="*/ 3059586 w 4810835"/>
              <a:gd name="connsiteY0" fmla="*/ 116292 h 4221288"/>
              <a:gd name="connsiteX1" fmla="*/ 4040167 w 4810835"/>
              <a:gd name="connsiteY1" fmla="*/ 872394 h 4221288"/>
              <a:gd name="connsiteX2" fmla="*/ 4805832 w 4810835"/>
              <a:gd name="connsiteY2" fmla="*/ 2011563 h 4221288"/>
              <a:gd name="connsiteX3" fmla="*/ 4387046 w 4810835"/>
              <a:gd name="connsiteY3" fmla="*/ 3382873 h 4221288"/>
              <a:gd name="connsiteX4" fmla="*/ 3209806 w 4810835"/>
              <a:gd name="connsiteY4" fmla="*/ 4032662 h 4221288"/>
              <a:gd name="connsiteX5" fmla="*/ 1973333 w 4810835"/>
              <a:gd name="connsiteY5" fmla="*/ 4057880 h 4221288"/>
              <a:gd name="connsiteX6" fmla="*/ 152416 w 4810835"/>
              <a:gd name="connsiteY6" fmla="*/ 4003752 h 4221288"/>
              <a:gd name="connsiteX7" fmla="*/ 310936 w 4810835"/>
              <a:gd name="connsiteY7" fmla="*/ 2191192 h 4221288"/>
              <a:gd name="connsiteX8" fmla="*/ 288541 w 4810835"/>
              <a:gd name="connsiteY8" fmla="*/ 585796 h 4221288"/>
              <a:gd name="connsiteX9" fmla="*/ 1770722 w 4810835"/>
              <a:gd name="connsiteY9" fmla="*/ 53552 h 4221288"/>
              <a:gd name="connsiteX10" fmla="*/ 3059586 w 4810835"/>
              <a:gd name="connsiteY10" fmla="*/ 116292 h 4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835" h="4221288">
                <a:moveTo>
                  <a:pt x="3059586" y="116292"/>
                </a:moveTo>
                <a:cubicBezTo>
                  <a:pt x="3455373" y="259097"/>
                  <a:pt x="3752444" y="560119"/>
                  <a:pt x="4040167" y="872394"/>
                </a:cubicBezTo>
                <a:cubicBezTo>
                  <a:pt x="4356961" y="1216234"/>
                  <a:pt x="4741242" y="1544148"/>
                  <a:pt x="4805832" y="2011563"/>
                </a:cubicBezTo>
                <a:cubicBezTo>
                  <a:pt x="4872999" y="2497730"/>
                  <a:pt x="4688684" y="3000891"/>
                  <a:pt x="4387046" y="3382873"/>
                </a:cubicBezTo>
                <a:cubicBezTo>
                  <a:pt x="4099986" y="3746383"/>
                  <a:pt x="3650851" y="3909317"/>
                  <a:pt x="3209806" y="4032662"/>
                </a:cubicBezTo>
                <a:cubicBezTo>
                  <a:pt x="2802290" y="4146627"/>
                  <a:pt x="2395906" y="4061882"/>
                  <a:pt x="1973333" y="4057880"/>
                </a:cubicBezTo>
                <a:cubicBezTo>
                  <a:pt x="1350911" y="4052002"/>
                  <a:pt x="571419" y="4474241"/>
                  <a:pt x="152416" y="4003752"/>
                </a:cubicBezTo>
                <a:cubicBezTo>
                  <a:pt x="-257376" y="3543601"/>
                  <a:pt x="286191" y="2812510"/>
                  <a:pt x="310936" y="2191192"/>
                </a:cubicBezTo>
                <a:cubicBezTo>
                  <a:pt x="332770" y="1643054"/>
                  <a:pt x="-18626" y="1035597"/>
                  <a:pt x="288541" y="585796"/>
                </a:cubicBezTo>
                <a:cubicBezTo>
                  <a:pt x="595648" y="136090"/>
                  <a:pt x="1241061" y="143294"/>
                  <a:pt x="1770722" y="53552"/>
                </a:cubicBezTo>
                <a:cubicBezTo>
                  <a:pt x="2205610" y="-20133"/>
                  <a:pt x="2643786" y="-33736"/>
                  <a:pt x="3059586" y="116292"/>
                </a:cubicBezTo>
                <a:close/>
              </a:path>
            </a:pathLst>
          </a:custGeom>
          <a:solidFill>
            <a:srgbClr val="B9DB7C"/>
          </a:solidFill>
          <a:ln w="9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32CC293E-96D7-435A-831D-D2FDAC209CB5}"/>
              </a:ext>
            </a:extLst>
          </p:cNvPr>
          <p:cNvSpPr/>
          <p:nvPr userDrawn="1"/>
        </p:nvSpPr>
        <p:spPr>
          <a:xfrm>
            <a:off x="9347492" y="4303712"/>
            <a:ext cx="4520533" cy="4520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Рисунок 21">
            <a:extLst>
              <a:ext uri="{FF2B5EF4-FFF2-40B4-BE49-F238E27FC236}">
                <a16:creationId xmlns:a16="http://schemas.microsoft.com/office/drawing/2014/main" id="{A36739F1-DDEF-46EB-A78D-0B7C3258871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9402" y="4375622"/>
            <a:ext cx="4340390" cy="4340390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7576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">
            <a:extLst>
              <a:ext uri="{FF2B5EF4-FFF2-40B4-BE49-F238E27FC236}">
                <a16:creationId xmlns:a16="http://schemas.microsoft.com/office/drawing/2014/main" id="{3F131695-08D6-4F86-A895-2382C5D49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2620560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66535B68-8907-4451-9AF5-6DE8097580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3322237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4966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EE60-0C67-48B8-9678-1A4B367A8C39}" type="datetime1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35945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CBC-5E3A-4C23-B4A2-4C46576A0609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97391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7675-C892-4ED8-9469-0228A5B0D797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26901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BFED-9D7C-42E2-8DA2-1B5EC52D5664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44902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A22-BB1C-4603-93B6-92B67F99B8DC}" type="datetime1">
              <a:rPr lang="en-US" smtClean="0"/>
              <a:t>8/24/2023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97523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2006A-6A1E-49CA-8F7B-49BF9BBFA4D8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5EAF-DFA3-494A-9FCE-EDB0FFB24459}" type="datetime1">
              <a:rPr lang="en-US" smtClean="0"/>
              <a:t>8/24/2023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44514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5A56-5FAA-4C5B-9642-DDBFD6B96F85}" type="datetime1">
              <a:rPr lang="en-US" smtClean="0"/>
              <a:t>8/24/2023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10067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C2A0-AF88-4B2A-BD30-9F47D56A14A6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20007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74B-65D4-47B4-9099-08BEFEB0D593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79436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B0F-40E7-43AE-BAA7-84D4A93D98D9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26876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A1B9-CD59-4226-BAA0-5DAE3CCBA36C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80622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24C-0968-4AFD-9ABD-A221165222D5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443759989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0651-D185-443F-8A8C-565F4F578E5D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428964373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1BF5-A92F-4C1B-AD43-AD49674E5422}" type="datetime1">
              <a:rPr lang="en-US" smtClean="0"/>
              <a:t>8/24/2023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691857079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16E9-BAD2-4D56-A656-3D5D2795C90F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4376259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7967"/>
            <a:ext cx="12195047" cy="507796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097524" y="1267967"/>
            <a:ext cx="5581015" cy="5078095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2954D-598B-4D28-91A1-5E4C6E648972}" type="datetime1">
              <a:rPr lang="en-US" smtClean="0"/>
              <a:t>8/24/2023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70DC-04CE-4DA1-BF8A-16BB600C4261}" type="datetime1">
              <a:rPr lang="en-US" smtClean="0"/>
              <a:t>8/24/2023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092887810"/>
      </p:ext>
    </p:extLst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03" y="5827912"/>
            <a:ext cx="1042911" cy="10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91946"/>
      </p:ext>
    </p:extLst>
  </p:cSld>
  <p:clrMapOvr>
    <a:masterClrMapping/>
  </p:clrMapOvr>
  <p:transition spd="slow"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cuts Servic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2E0-F8F3-3597-7F15-D4A94CA5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2187" y="5511836"/>
            <a:ext cx="1134147" cy="1015663"/>
          </a:xfrm>
        </p:spPr>
        <p:txBody>
          <a:bodyPr/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F0C701-82BE-2577-5684-B86027966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77" y="1916831"/>
            <a:ext cx="2439034" cy="4081198"/>
          </a:xfrm>
          <a:custGeom>
            <a:avLst/>
            <a:gdLst>
              <a:gd name="connsiteX0" fmla="*/ 0 w 5387347"/>
              <a:gd name="connsiteY0" fmla="*/ 0 h 3600400"/>
              <a:gd name="connsiteX1" fmla="*/ 5387347 w 5387347"/>
              <a:gd name="connsiteY1" fmla="*/ 0 h 3600400"/>
              <a:gd name="connsiteX2" fmla="*/ 5387347 w 5387347"/>
              <a:gd name="connsiteY2" fmla="*/ 3600400 h 3600400"/>
              <a:gd name="connsiteX3" fmla="*/ 0 w 5387347"/>
              <a:gd name="connsiteY3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347" h="3600400">
                <a:moveTo>
                  <a:pt x="0" y="0"/>
                </a:moveTo>
                <a:lnTo>
                  <a:pt x="5387347" y="0"/>
                </a:lnTo>
                <a:lnTo>
                  <a:pt x="5387347" y="3600400"/>
                </a:lnTo>
                <a:lnTo>
                  <a:pt x="0" y="3600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8F6D1FE-E56F-3241-6F5F-233B5D6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6451" y="3382834"/>
            <a:ext cx="3859795" cy="92333"/>
          </a:xfrm>
        </p:spPr>
        <p:txBody>
          <a:bodyPr/>
          <a:lstStyle>
            <a:lvl1pPr>
              <a:defRPr spc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14981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6E17E-D956-4262-81BF-DC6B19A958C1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D2818-48FE-4FDD-87C8-CA16EBFED78F}" type="datetime1">
              <a:rPr lang="en-US" smtClean="0"/>
              <a:t>8/24/2023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789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6873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37EAE53B-AFB3-44ED-883F-57F17134B672}"/>
              </a:ext>
            </a:extLst>
          </p:cNvPr>
          <p:cNvSpPr/>
          <p:nvPr userDrawn="1"/>
        </p:nvSpPr>
        <p:spPr>
          <a:xfrm>
            <a:off x="10439401" y="-2170521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632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45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7707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79E5A70-D3F2-41DE-93DB-ECD4E2CE1D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8657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55378-175B-4DAE-A7BE-7E02E2BF9971}"/>
              </a:ext>
            </a:extLst>
          </p:cNvPr>
          <p:cNvCxnSpPr/>
          <p:nvPr userDrawn="1"/>
        </p:nvCxnSpPr>
        <p:spPr>
          <a:xfrm>
            <a:off x="2432050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91362B2F-174C-4B00-B32E-B8F8489724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67277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87</a:t>
            </a:r>
            <a:endParaRPr lang="ru-RU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63CB93EC-D1EF-47C5-B9CC-FD182E5BC0F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40352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72191837-0CF4-421E-ADAE-EC983E03FB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1302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women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E3C8A4D-6493-4FF5-9FD0-69ADB9BF3332}"/>
              </a:ext>
            </a:extLst>
          </p:cNvPr>
          <p:cNvCxnSpPr/>
          <p:nvPr userDrawn="1"/>
        </p:nvCxnSpPr>
        <p:spPr>
          <a:xfrm>
            <a:off x="8264695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85B6A0A-14CF-447D-9E94-C08BC774E714}"/>
              </a:ext>
            </a:extLst>
          </p:cNvPr>
          <p:cNvGrpSpPr/>
          <p:nvPr userDrawn="1"/>
        </p:nvGrpSpPr>
        <p:grpSpPr>
          <a:xfrm>
            <a:off x="10813258" y="4600569"/>
            <a:ext cx="566738" cy="2231238"/>
            <a:chOff x="10813258" y="4600569"/>
            <a:chExt cx="566738" cy="22312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96CF8BA-37C3-4CA2-A9CC-F15C7365BDD8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9F0EF99-28A9-4750-AC57-1D7B0697DABB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0AFC4BA3-660A-4823-9EB4-2FDB76A8DC10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64C2237-F2AB-48B1-AC68-69B35E932F69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E05102-9A63-44F6-8E04-3C77DA521738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440E81A-FE16-4ABE-8543-181A2E7E6F91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699E756-FA63-4528-AE4E-74776B234F1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B8BEB71-00E6-452B-B04D-5678D20771F4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FE5F6A9-8E80-411F-A7FF-E9DE16813907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98790EC8-60B7-4672-893B-20772BA43FF7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BB2EC9D-4F45-4F5A-A3EE-DE5A75F21EA8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5A54DDC-0814-4D76-BABB-9E0A707524A1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5D2E6B6-822A-4B80-BC78-3D157B95F37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BB26744-4D80-4838-9470-3A5F6159ACD9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1B2F649-07D4-4C82-8E0A-00A1A91EB4F7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CA735582-9A55-4C23-8D0B-0C4ACB7F9900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8629ED-1FCD-4F0C-9DF6-B5E942B6E015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A3076A6-7B75-4F1C-B46A-8F910731CD2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67ED74D-E35B-4AF5-BB33-307A5FEB7F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075D7C-0820-4458-A8F2-518B84D45BA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01323C58-0CDE-41DE-A15C-C64B763F2079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73D36F8-AB62-439E-8CD5-B088F75F0CB1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6F28DF6-4011-409B-94B3-C4464401B3BE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110D207-90DF-4FB4-8BAA-26522D5F994D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443777B-4D29-442F-9F9F-E1EEE3F2418D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87ED9C0-4E63-4664-9347-EF523BF98BC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EDA8D4CC-3A39-48F8-8AFE-1D9ADFAE8A9B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CD4DA14-7D7D-4059-BF00-A59C9B8A3D78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4C041B0D-F8FD-4584-8B2D-CFD46223C934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86EEAC3-3E0A-407A-9B8D-FCCE729CC417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8690734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C02031-7A69-4C21-ADAC-E1285DFBD042}"/>
              </a:ext>
            </a:extLst>
          </p:cNvPr>
          <p:cNvSpPr/>
          <p:nvPr userDrawn="1"/>
        </p:nvSpPr>
        <p:spPr>
          <a:xfrm>
            <a:off x="0" y="0"/>
            <a:ext cx="12192000" cy="5345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3C36AF42-C37D-44C4-ABA4-7B47E2D7FB07}"/>
              </a:ext>
            </a:extLst>
          </p:cNvPr>
          <p:cNvSpPr/>
          <p:nvPr userDrawn="1"/>
        </p:nvSpPr>
        <p:spPr>
          <a:xfrm>
            <a:off x="9893300" y="4177987"/>
            <a:ext cx="2546663" cy="2546663"/>
          </a:xfrm>
          <a:prstGeom prst="ellips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D624022-406C-45E3-B321-94DC5D85D5EC}"/>
              </a:ext>
            </a:extLst>
          </p:cNvPr>
          <p:cNvSpPr/>
          <p:nvPr userDrawn="1"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6022C4BF-9B09-4E34-B10F-5633BF9C828C}"/>
              </a:ext>
            </a:extLst>
          </p:cNvPr>
          <p:cNvGrpSpPr/>
          <p:nvPr userDrawn="1"/>
        </p:nvGrpSpPr>
        <p:grpSpPr>
          <a:xfrm>
            <a:off x="10025858" y="0"/>
            <a:ext cx="566738" cy="2231238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50CC9E2-1810-4FDD-8266-17D18A3133A5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D4D6528-6EEB-48C5-ACD9-56D81DCA275F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3D450A31-BE92-4A91-A77C-78D61A60CD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1B457871-DD64-4B19-9ED8-EEE19B6001FA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12A1F3B-0B16-413E-A2DA-0D74D8CECC9A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60EB6C9-328E-434E-B71C-C17D48A79CE4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934B806-05D9-4AC8-B982-E6578E7A9530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0CE8B9-E5B8-475D-9659-25D70F6A198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A0287FC-53A8-4404-8B40-84472CF27B23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8880A96-AF14-4C64-A535-611A4497CBF4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7BEB25A-EE8C-46EB-B653-68714115E3D7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EB7B95A-0A2E-466B-B46A-5E66F8495104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902C2E81-CA1A-4E82-9DEA-4D892FB67D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B988A79-1A93-40B4-B58C-61257D3E8C41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B688CF2-A1EE-46B3-85D5-D8676DFE60A0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9A560BC9-8588-42C1-8E52-4876F46A2012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4640378-11F9-4747-B122-76A005CA80C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0EBD9BC7-44F4-4CDE-9BC1-08395B734AA8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70CBDE06-570E-4131-B93E-103C888E50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2F5C1B8-44D2-4FE0-885A-7A8330FDD9E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2E548C60-6D89-4FB5-9035-D3E4753642EF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EF1C3951-8CE3-422D-9C16-CF745DAF9573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1CC44B2D-BFD0-470B-B502-36EE54919DF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635C1A7A-0FD9-4FB6-9D70-557B03A3404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7B145E88-F3ED-436F-9198-DF5D7640763A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3B51B5A6-E90F-4FDA-957B-3805A5162F33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3D309B9B-2CA1-45BA-AFD6-4CF34F78F6AF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6C040EDC-BB71-452B-BD39-FF6D9ACADF6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858ACDA7-BCFB-49A5-967F-F0E8FA073E78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DB5DF943-BF20-4DB2-9163-044CD0927DC2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962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3395016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97675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6808" y="2791332"/>
            <a:ext cx="10450830" cy="3180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4DB5F-0573-4220-945F-3ECAB1C927E5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8D2-53AC-4E14-870F-18AA48F7FCF6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831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78479"/>
            <a:ext cx="10125710" cy="2031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1AD7-AB89-45FD-8071-EF910953ABBA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13212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ransition spd="slow">
    <p:cover/>
  </p:transition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4.png"/><Relationship Id="rId7" Type="http://schemas.openxmlformats.org/officeDocument/2006/relationships/image" Target="../media/image27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7" Type="http://schemas.openxmlformats.org/officeDocument/2006/relationships/image" Target="../media/image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81.png"/><Relationship Id="rId4" Type="http://schemas.openxmlformats.org/officeDocument/2006/relationships/image" Target="../media/image3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4.png"/><Relationship Id="rId7" Type="http://schemas.openxmlformats.org/officeDocument/2006/relationships/image" Target="../media/image27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jpg"/><Relationship Id="rId3" Type="http://schemas.openxmlformats.org/officeDocument/2006/relationships/image" Target="../media/image318.png"/><Relationship Id="rId7" Type="http://schemas.openxmlformats.org/officeDocument/2006/relationships/image" Target="../media/image322.jp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jp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8.jpg"/><Relationship Id="rId11" Type="http://schemas.openxmlformats.org/officeDocument/2006/relationships/image" Target="../media/image333.png"/><Relationship Id="rId5" Type="http://schemas.openxmlformats.org/officeDocument/2006/relationships/image" Target="../media/image327.jp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Relationship Id="rId1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33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8.png"/><Relationship Id="rId7" Type="http://schemas.openxmlformats.org/officeDocument/2006/relationships/image" Target="../media/image27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4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43.png"/><Relationship Id="rId5" Type="http://schemas.openxmlformats.org/officeDocument/2006/relationships/image" Target="../media/image29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42.png"/><Relationship Id="rId1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jpg"/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jpg"/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4.png"/><Relationship Id="rId18" Type="http://schemas.openxmlformats.org/officeDocument/2006/relationships/image" Target="../media/image369.png"/><Relationship Id="rId3" Type="http://schemas.openxmlformats.org/officeDocument/2006/relationships/image" Target="../media/image354.png"/><Relationship Id="rId21" Type="http://schemas.openxmlformats.org/officeDocument/2006/relationships/image" Target="../media/image7.png"/><Relationship Id="rId7" Type="http://schemas.openxmlformats.org/officeDocument/2006/relationships/image" Target="../media/image358.png"/><Relationship Id="rId12" Type="http://schemas.openxmlformats.org/officeDocument/2006/relationships/image" Target="../media/image363.png"/><Relationship Id="rId17" Type="http://schemas.openxmlformats.org/officeDocument/2006/relationships/image" Target="../media/image368.png"/><Relationship Id="rId2" Type="http://schemas.openxmlformats.org/officeDocument/2006/relationships/image" Target="../media/image353.png"/><Relationship Id="rId16" Type="http://schemas.openxmlformats.org/officeDocument/2006/relationships/image" Target="../media/image367.png"/><Relationship Id="rId20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5" Type="http://schemas.openxmlformats.org/officeDocument/2006/relationships/image" Target="../media/image366.png"/><Relationship Id="rId10" Type="http://schemas.openxmlformats.org/officeDocument/2006/relationships/image" Target="../media/image361.png"/><Relationship Id="rId19" Type="http://schemas.openxmlformats.org/officeDocument/2006/relationships/image" Target="../media/image370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.png"/><Relationship Id="rId299" Type="http://schemas.openxmlformats.org/officeDocument/2006/relationships/customXml" Target="../ink/ink150.xml"/><Relationship Id="rId21" Type="http://schemas.openxmlformats.org/officeDocument/2006/relationships/image" Target="../media/image19.png"/><Relationship Id="rId63" Type="http://schemas.openxmlformats.org/officeDocument/2006/relationships/image" Target="../media/image40.png"/><Relationship Id="rId159" Type="http://schemas.openxmlformats.org/officeDocument/2006/relationships/image" Target="../media/image88.png"/><Relationship Id="rId324" Type="http://schemas.openxmlformats.org/officeDocument/2006/relationships/image" Target="../media/image170.png"/><Relationship Id="rId366" Type="http://schemas.openxmlformats.org/officeDocument/2006/relationships/image" Target="../media/image191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image" Target="../media/image224.png"/><Relationship Id="rId268" Type="http://schemas.openxmlformats.org/officeDocument/2006/relationships/image" Target="../media/image142.png"/><Relationship Id="rId475" Type="http://schemas.openxmlformats.org/officeDocument/2006/relationships/image" Target="../media/image245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customXml" Target="../ink/ink168.xml"/><Relationship Id="rId377" Type="http://schemas.openxmlformats.org/officeDocument/2006/relationships/image" Target="../media/image196.png"/><Relationship Id="rId5" Type="http://schemas.openxmlformats.org/officeDocument/2006/relationships/image" Target="../media/image11.png"/><Relationship Id="rId181" Type="http://schemas.openxmlformats.org/officeDocument/2006/relationships/image" Target="../media/image99.png"/><Relationship Id="rId237" Type="http://schemas.openxmlformats.org/officeDocument/2006/relationships/image" Target="../media/image127.png"/><Relationship Id="rId402" Type="http://schemas.openxmlformats.org/officeDocument/2006/relationships/customXml" Target="../ink/ink202.xml"/><Relationship Id="rId279" Type="http://schemas.openxmlformats.org/officeDocument/2006/relationships/customXml" Target="../ink/ink140.xml"/><Relationship Id="rId444" Type="http://schemas.openxmlformats.org/officeDocument/2006/relationships/customXml" Target="../ink/ink223.xml"/><Relationship Id="rId486" Type="http://schemas.openxmlformats.org/officeDocument/2006/relationships/customXml" Target="../ink/ink244.xml"/><Relationship Id="rId43" Type="http://schemas.openxmlformats.org/officeDocument/2006/relationships/image" Target="../media/image30.png"/><Relationship Id="rId139" Type="http://schemas.openxmlformats.org/officeDocument/2006/relationships/image" Target="../media/image78.png"/><Relationship Id="rId290" Type="http://schemas.openxmlformats.org/officeDocument/2006/relationships/image" Target="../media/image153.png"/><Relationship Id="rId304" Type="http://schemas.openxmlformats.org/officeDocument/2006/relationships/image" Target="../media/image160.png"/><Relationship Id="rId346" Type="http://schemas.openxmlformats.org/officeDocument/2006/relationships/image" Target="../media/image181.png"/><Relationship Id="rId388" Type="http://schemas.openxmlformats.org/officeDocument/2006/relationships/customXml" Target="../ink/ink195.xml"/><Relationship Id="rId85" Type="http://schemas.openxmlformats.org/officeDocument/2006/relationships/image" Target="../media/image51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14.png"/><Relationship Id="rId248" Type="http://schemas.openxmlformats.org/officeDocument/2006/relationships/customXml" Target="../ink/ink124.xml"/><Relationship Id="rId455" Type="http://schemas.openxmlformats.org/officeDocument/2006/relationships/image" Target="../media/image235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8.xml"/><Relationship Id="rId357" Type="http://schemas.openxmlformats.org/officeDocument/2006/relationships/customXml" Target="../ink/ink179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9.png"/><Relationship Id="rId217" Type="http://schemas.openxmlformats.org/officeDocument/2006/relationships/image" Target="../media/image117.png"/><Relationship Id="rId399" Type="http://schemas.openxmlformats.org/officeDocument/2006/relationships/image" Target="../media/image207.png"/><Relationship Id="rId259" Type="http://schemas.openxmlformats.org/officeDocument/2006/relationships/customXml" Target="../ink/ink130.xml"/><Relationship Id="rId424" Type="http://schemas.openxmlformats.org/officeDocument/2006/relationships/customXml" Target="../ink/ink213.xml"/><Relationship Id="rId466" Type="http://schemas.openxmlformats.org/officeDocument/2006/relationships/customXml" Target="../ink/ink234.xml"/><Relationship Id="rId23" Type="http://schemas.openxmlformats.org/officeDocument/2006/relationships/image" Target="../media/image20.png"/><Relationship Id="rId119" Type="http://schemas.openxmlformats.org/officeDocument/2006/relationships/image" Target="../media/image68.png"/><Relationship Id="rId270" Type="http://schemas.openxmlformats.org/officeDocument/2006/relationships/image" Target="../media/image143.png"/><Relationship Id="rId326" Type="http://schemas.openxmlformats.org/officeDocument/2006/relationships/image" Target="../media/image171.png"/><Relationship Id="rId65" Type="http://schemas.openxmlformats.org/officeDocument/2006/relationships/image" Target="../media/image41.png"/><Relationship Id="rId130" Type="http://schemas.openxmlformats.org/officeDocument/2006/relationships/customXml" Target="../ink/ink65.xml"/><Relationship Id="rId368" Type="http://schemas.openxmlformats.org/officeDocument/2006/relationships/image" Target="../media/image192.png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25.png"/><Relationship Id="rId477" Type="http://schemas.openxmlformats.org/officeDocument/2006/relationships/image" Target="../media/image246.png"/><Relationship Id="rId281" Type="http://schemas.openxmlformats.org/officeDocument/2006/relationships/customXml" Target="../ink/ink141.xml"/><Relationship Id="rId337" Type="http://schemas.openxmlformats.org/officeDocument/2006/relationships/customXml" Target="../ink/ink169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9.png"/><Relationship Id="rId379" Type="http://schemas.openxmlformats.org/officeDocument/2006/relationships/image" Target="../media/image197.png"/><Relationship Id="rId7" Type="http://schemas.openxmlformats.org/officeDocument/2006/relationships/image" Target="../media/image12.png"/><Relationship Id="rId183" Type="http://schemas.openxmlformats.org/officeDocument/2006/relationships/image" Target="../media/image100.png"/><Relationship Id="rId239" Type="http://schemas.openxmlformats.org/officeDocument/2006/relationships/image" Target="../media/image128.png"/><Relationship Id="rId390" Type="http://schemas.openxmlformats.org/officeDocument/2006/relationships/customXml" Target="../ink/ink196.xml"/><Relationship Id="rId404" Type="http://schemas.openxmlformats.org/officeDocument/2006/relationships/customXml" Target="../ink/ink203.xml"/><Relationship Id="rId446" Type="http://schemas.openxmlformats.org/officeDocument/2006/relationships/customXml" Target="../ink/ink224.xml"/><Relationship Id="rId250" Type="http://schemas.openxmlformats.org/officeDocument/2006/relationships/customXml" Target="../ink/ink125.xml"/><Relationship Id="rId292" Type="http://schemas.openxmlformats.org/officeDocument/2006/relationships/image" Target="../media/image154.png"/><Relationship Id="rId306" Type="http://schemas.openxmlformats.org/officeDocument/2006/relationships/image" Target="../media/image161.png"/><Relationship Id="rId488" Type="http://schemas.openxmlformats.org/officeDocument/2006/relationships/customXml" Target="../ink/ink245.xml"/><Relationship Id="rId45" Type="http://schemas.openxmlformats.org/officeDocument/2006/relationships/image" Target="../media/image31.png"/><Relationship Id="rId87" Type="http://schemas.openxmlformats.org/officeDocument/2006/relationships/image" Target="../media/image52.png"/><Relationship Id="rId110" Type="http://schemas.openxmlformats.org/officeDocument/2006/relationships/customXml" Target="../ink/ink55.xml"/><Relationship Id="rId348" Type="http://schemas.openxmlformats.org/officeDocument/2006/relationships/image" Target="../media/image182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15.png"/><Relationship Id="rId457" Type="http://schemas.openxmlformats.org/officeDocument/2006/relationships/image" Target="../media/image236.png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59.xml"/><Relationship Id="rId359" Type="http://schemas.openxmlformats.org/officeDocument/2006/relationships/customXml" Target="../ink/ink180.xml"/><Relationship Id="rId98" Type="http://schemas.openxmlformats.org/officeDocument/2006/relationships/customXml" Target="../ink/ink49.xml"/><Relationship Id="rId121" Type="http://schemas.openxmlformats.org/officeDocument/2006/relationships/image" Target="../media/image69.png"/><Relationship Id="rId163" Type="http://schemas.openxmlformats.org/officeDocument/2006/relationships/image" Target="../media/image90.png"/><Relationship Id="rId219" Type="http://schemas.openxmlformats.org/officeDocument/2006/relationships/image" Target="../media/image118.png"/><Relationship Id="rId370" Type="http://schemas.openxmlformats.org/officeDocument/2006/relationships/image" Target="../media/image193.png"/><Relationship Id="rId426" Type="http://schemas.openxmlformats.org/officeDocument/2006/relationships/customXml" Target="../ink/ink214.xml"/><Relationship Id="rId230" Type="http://schemas.openxmlformats.org/officeDocument/2006/relationships/customXml" Target="../ink/ink115.xml"/><Relationship Id="rId468" Type="http://schemas.openxmlformats.org/officeDocument/2006/relationships/customXml" Target="../ink/ink235.xml"/><Relationship Id="rId25" Type="http://schemas.openxmlformats.org/officeDocument/2006/relationships/image" Target="../media/image21.png"/><Relationship Id="rId67" Type="http://schemas.openxmlformats.org/officeDocument/2006/relationships/image" Target="../media/image42.png"/><Relationship Id="rId272" Type="http://schemas.openxmlformats.org/officeDocument/2006/relationships/image" Target="../media/image144.png"/><Relationship Id="rId328" Type="http://schemas.openxmlformats.org/officeDocument/2006/relationships/image" Target="../media/image172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8.png"/><Relationship Id="rId241" Type="http://schemas.openxmlformats.org/officeDocument/2006/relationships/image" Target="../media/image129.png"/><Relationship Id="rId437" Type="http://schemas.openxmlformats.org/officeDocument/2006/relationships/image" Target="../media/image226.png"/><Relationship Id="rId479" Type="http://schemas.openxmlformats.org/officeDocument/2006/relationships/image" Target="../media/image247.png"/><Relationship Id="rId36" Type="http://schemas.openxmlformats.org/officeDocument/2006/relationships/customXml" Target="../ink/ink18.xml"/><Relationship Id="rId283" Type="http://schemas.openxmlformats.org/officeDocument/2006/relationships/customXml" Target="../ink/ink142.xml"/><Relationship Id="rId339" Type="http://schemas.openxmlformats.org/officeDocument/2006/relationships/customXml" Target="../ink/ink170.xml"/><Relationship Id="rId490" Type="http://schemas.openxmlformats.org/officeDocument/2006/relationships/customXml" Target="../ink/ink246.xml"/><Relationship Id="rId78" Type="http://schemas.openxmlformats.org/officeDocument/2006/relationships/customXml" Target="../ink/ink39.xml"/><Relationship Id="rId101" Type="http://schemas.openxmlformats.org/officeDocument/2006/relationships/image" Target="../media/image59.png"/><Relationship Id="rId143" Type="http://schemas.openxmlformats.org/officeDocument/2006/relationships/image" Target="../media/image80.png"/><Relationship Id="rId185" Type="http://schemas.openxmlformats.org/officeDocument/2006/relationships/image" Target="../media/image101.png"/><Relationship Id="rId350" Type="http://schemas.openxmlformats.org/officeDocument/2006/relationships/image" Target="../media/image183.png"/><Relationship Id="rId406" Type="http://schemas.openxmlformats.org/officeDocument/2006/relationships/customXml" Target="../ink/ink204.xml"/><Relationship Id="rId9" Type="http://schemas.openxmlformats.org/officeDocument/2006/relationships/image" Target="../media/image13.png"/><Relationship Id="rId210" Type="http://schemas.openxmlformats.org/officeDocument/2006/relationships/customXml" Target="../ink/ink105.xml"/><Relationship Id="rId392" Type="http://schemas.openxmlformats.org/officeDocument/2006/relationships/customXml" Target="../ink/ink197.xml"/><Relationship Id="rId448" Type="http://schemas.openxmlformats.org/officeDocument/2006/relationships/customXml" Target="../ink/ink225.xml"/><Relationship Id="rId252" Type="http://schemas.openxmlformats.org/officeDocument/2006/relationships/customXml" Target="../ink/ink126.xml"/><Relationship Id="rId294" Type="http://schemas.openxmlformats.org/officeDocument/2006/relationships/image" Target="../media/image155.png"/><Relationship Id="rId308" Type="http://schemas.openxmlformats.org/officeDocument/2006/relationships/image" Target="../media/image162.png"/><Relationship Id="rId47" Type="http://schemas.openxmlformats.org/officeDocument/2006/relationships/image" Target="../media/image32.png"/><Relationship Id="rId89" Type="http://schemas.openxmlformats.org/officeDocument/2006/relationships/image" Target="../media/image53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customXml" Target="../ink/ink181.xml"/><Relationship Id="rId196" Type="http://schemas.openxmlformats.org/officeDocument/2006/relationships/customXml" Target="../ink/ink98.xml"/><Relationship Id="rId417" Type="http://schemas.openxmlformats.org/officeDocument/2006/relationships/image" Target="../media/image216.png"/><Relationship Id="rId459" Type="http://schemas.openxmlformats.org/officeDocument/2006/relationships/image" Target="../media/image237.png"/><Relationship Id="rId16" Type="http://schemas.openxmlformats.org/officeDocument/2006/relationships/customXml" Target="../ink/ink8.xml"/><Relationship Id="rId221" Type="http://schemas.openxmlformats.org/officeDocument/2006/relationships/image" Target="../media/image119.png"/><Relationship Id="rId263" Type="http://schemas.openxmlformats.org/officeDocument/2006/relationships/customXml" Target="../ink/ink132.xml"/><Relationship Id="rId319" Type="http://schemas.openxmlformats.org/officeDocument/2006/relationships/customXml" Target="../ink/ink160.xml"/><Relationship Id="rId470" Type="http://schemas.openxmlformats.org/officeDocument/2006/relationships/customXml" Target="../ink/ink236.xml"/><Relationship Id="rId58" Type="http://schemas.openxmlformats.org/officeDocument/2006/relationships/customXml" Target="../ink/ink29.xml"/><Relationship Id="rId123" Type="http://schemas.openxmlformats.org/officeDocument/2006/relationships/image" Target="../media/image70.png"/><Relationship Id="rId330" Type="http://schemas.openxmlformats.org/officeDocument/2006/relationships/image" Target="../media/image173.png"/><Relationship Id="rId165" Type="http://schemas.openxmlformats.org/officeDocument/2006/relationships/image" Target="../media/image91.png"/><Relationship Id="rId372" Type="http://schemas.openxmlformats.org/officeDocument/2006/relationships/image" Target="../media/image194.png"/><Relationship Id="rId428" Type="http://schemas.openxmlformats.org/officeDocument/2006/relationships/customXml" Target="../ink/ink215.xml"/><Relationship Id="rId232" Type="http://schemas.openxmlformats.org/officeDocument/2006/relationships/customXml" Target="../ink/ink116.xml"/><Relationship Id="rId274" Type="http://schemas.openxmlformats.org/officeDocument/2006/relationships/image" Target="../media/image145.png"/><Relationship Id="rId481" Type="http://schemas.openxmlformats.org/officeDocument/2006/relationships/image" Target="../media/image248.png"/><Relationship Id="rId27" Type="http://schemas.openxmlformats.org/officeDocument/2006/relationships/image" Target="../media/image22.png"/><Relationship Id="rId69" Type="http://schemas.openxmlformats.org/officeDocument/2006/relationships/image" Target="../media/image43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customXml" Target="../ink/ink171.xml"/><Relationship Id="rId383" Type="http://schemas.openxmlformats.org/officeDocument/2006/relationships/image" Target="../media/image199.png"/><Relationship Id="rId439" Type="http://schemas.openxmlformats.org/officeDocument/2006/relationships/image" Target="../media/image227.png"/><Relationship Id="rId201" Type="http://schemas.openxmlformats.org/officeDocument/2006/relationships/image" Target="../media/image109.png"/><Relationship Id="rId243" Type="http://schemas.openxmlformats.org/officeDocument/2006/relationships/image" Target="../media/image130.png"/><Relationship Id="rId285" Type="http://schemas.openxmlformats.org/officeDocument/2006/relationships/customXml" Target="../ink/ink143.xml"/><Relationship Id="rId450" Type="http://schemas.openxmlformats.org/officeDocument/2006/relationships/customXml" Target="../ink/ink226.xml"/><Relationship Id="rId38" Type="http://schemas.openxmlformats.org/officeDocument/2006/relationships/customXml" Target="../ink/ink19.xml"/><Relationship Id="rId103" Type="http://schemas.openxmlformats.org/officeDocument/2006/relationships/image" Target="../media/image60.png"/><Relationship Id="rId310" Type="http://schemas.openxmlformats.org/officeDocument/2006/relationships/image" Target="../media/image163.png"/><Relationship Id="rId492" Type="http://schemas.openxmlformats.org/officeDocument/2006/relationships/customXml" Target="../ink/ink247.xml"/><Relationship Id="rId91" Type="http://schemas.openxmlformats.org/officeDocument/2006/relationships/image" Target="../media/image54.png"/><Relationship Id="rId145" Type="http://schemas.openxmlformats.org/officeDocument/2006/relationships/image" Target="../media/image81.png"/><Relationship Id="rId187" Type="http://schemas.openxmlformats.org/officeDocument/2006/relationships/image" Target="../media/image102.png"/><Relationship Id="rId352" Type="http://schemas.openxmlformats.org/officeDocument/2006/relationships/image" Target="../media/image184.png"/><Relationship Id="rId394" Type="http://schemas.openxmlformats.org/officeDocument/2006/relationships/customXml" Target="../ink/ink198.xml"/><Relationship Id="rId408" Type="http://schemas.openxmlformats.org/officeDocument/2006/relationships/customXml" Target="../ink/ink205.xml"/><Relationship Id="rId212" Type="http://schemas.openxmlformats.org/officeDocument/2006/relationships/customXml" Target="../ink/ink106.xml"/><Relationship Id="rId254" Type="http://schemas.openxmlformats.org/officeDocument/2006/relationships/image" Target="../media/image135.png"/><Relationship Id="rId49" Type="http://schemas.openxmlformats.org/officeDocument/2006/relationships/image" Target="../media/image33.png"/><Relationship Id="rId114" Type="http://schemas.openxmlformats.org/officeDocument/2006/relationships/customXml" Target="../ink/ink57.xml"/><Relationship Id="rId296" Type="http://schemas.openxmlformats.org/officeDocument/2006/relationships/image" Target="../media/image156.png"/><Relationship Id="rId461" Type="http://schemas.openxmlformats.org/officeDocument/2006/relationships/image" Target="../media/image238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customXml" Target="../ink/ink161.xml"/><Relationship Id="rId363" Type="http://schemas.openxmlformats.org/officeDocument/2006/relationships/customXml" Target="../ink/ink182.xml"/><Relationship Id="rId419" Type="http://schemas.openxmlformats.org/officeDocument/2006/relationships/image" Target="../media/image217.png"/><Relationship Id="rId223" Type="http://schemas.openxmlformats.org/officeDocument/2006/relationships/image" Target="../media/image120.png"/><Relationship Id="rId430" Type="http://schemas.openxmlformats.org/officeDocument/2006/relationships/customXml" Target="../ink/ink216.xml"/><Relationship Id="rId18" Type="http://schemas.openxmlformats.org/officeDocument/2006/relationships/customXml" Target="../ink/ink9.xml"/><Relationship Id="rId265" Type="http://schemas.openxmlformats.org/officeDocument/2006/relationships/customXml" Target="../ink/ink133.xml"/><Relationship Id="rId472" Type="http://schemas.openxmlformats.org/officeDocument/2006/relationships/customXml" Target="../ink/ink237.xml"/><Relationship Id="rId125" Type="http://schemas.openxmlformats.org/officeDocument/2006/relationships/image" Target="../media/image71.png"/><Relationship Id="rId167" Type="http://schemas.openxmlformats.org/officeDocument/2006/relationships/image" Target="../media/image92.png"/><Relationship Id="rId332" Type="http://schemas.openxmlformats.org/officeDocument/2006/relationships/image" Target="../media/image174.png"/><Relationship Id="rId374" Type="http://schemas.openxmlformats.org/officeDocument/2006/relationships/image" Target="../media/image195.png"/><Relationship Id="rId71" Type="http://schemas.openxmlformats.org/officeDocument/2006/relationships/image" Target="../media/image44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23.png"/><Relationship Id="rId276" Type="http://schemas.openxmlformats.org/officeDocument/2006/relationships/image" Target="../media/image146.png"/><Relationship Id="rId441" Type="http://schemas.openxmlformats.org/officeDocument/2006/relationships/image" Target="../media/image228.png"/><Relationship Id="rId483" Type="http://schemas.openxmlformats.org/officeDocument/2006/relationships/image" Target="../media/image249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343" Type="http://schemas.openxmlformats.org/officeDocument/2006/relationships/customXml" Target="../ink/ink172.xml"/><Relationship Id="rId82" Type="http://schemas.openxmlformats.org/officeDocument/2006/relationships/customXml" Target="../ink/ink41.xml"/><Relationship Id="rId203" Type="http://schemas.openxmlformats.org/officeDocument/2006/relationships/image" Target="../media/image110.png"/><Relationship Id="rId385" Type="http://schemas.openxmlformats.org/officeDocument/2006/relationships/image" Target="../media/image200.png"/><Relationship Id="rId245" Type="http://schemas.openxmlformats.org/officeDocument/2006/relationships/image" Target="../media/image131.png"/><Relationship Id="rId287" Type="http://schemas.openxmlformats.org/officeDocument/2006/relationships/customXml" Target="../ink/ink144.xml"/><Relationship Id="rId410" Type="http://schemas.openxmlformats.org/officeDocument/2006/relationships/customXml" Target="../ink/ink206.xml"/><Relationship Id="rId452" Type="http://schemas.openxmlformats.org/officeDocument/2006/relationships/customXml" Target="../ink/ink227.xml"/><Relationship Id="rId494" Type="http://schemas.openxmlformats.org/officeDocument/2006/relationships/customXml" Target="../ink/ink248.xml"/><Relationship Id="rId105" Type="http://schemas.openxmlformats.org/officeDocument/2006/relationships/image" Target="../media/image61.png"/><Relationship Id="rId147" Type="http://schemas.openxmlformats.org/officeDocument/2006/relationships/image" Target="../media/image82.png"/><Relationship Id="rId312" Type="http://schemas.openxmlformats.org/officeDocument/2006/relationships/image" Target="../media/image164.png"/><Relationship Id="rId354" Type="http://schemas.openxmlformats.org/officeDocument/2006/relationships/image" Target="../media/image185.png"/><Relationship Id="rId51" Type="http://schemas.openxmlformats.org/officeDocument/2006/relationships/image" Target="../media/image34.png"/><Relationship Id="rId93" Type="http://schemas.openxmlformats.org/officeDocument/2006/relationships/image" Target="../media/image55.png"/><Relationship Id="rId189" Type="http://schemas.openxmlformats.org/officeDocument/2006/relationships/image" Target="../media/image103.png"/><Relationship Id="rId396" Type="http://schemas.openxmlformats.org/officeDocument/2006/relationships/customXml" Target="../ink/ink199.xml"/><Relationship Id="rId214" Type="http://schemas.openxmlformats.org/officeDocument/2006/relationships/customXml" Target="../ink/ink107.xml"/><Relationship Id="rId256" Type="http://schemas.openxmlformats.org/officeDocument/2006/relationships/image" Target="../media/image136.png"/><Relationship Id="rId298" Type="http://schemas.openxmlformats.org/officeDocument/2006/relationships/image" Target="../media/image157.png"/><Relationship Id="rId421" Type="http://schemas.openxmlformats.org/officeDocument/2006/relationships/image" Target="../media/image218.png"/><Relationship Id="rId463" Type="http://schemas.openxmlformats.org/officeDocument/2006/relationships/image" Target="../media/image239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customXml" Target="../ink/ink162.xml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18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21.png"/><Relationship Id="rId246" Type="http://schemas.openxmlformats.org/officeDocument/2006/relationships/customXml" Target="../ink/ink123.xml"/><Relationship Id="rId267" Type="http://schemas.openxmlformats.org/officeDocument/2006/relationships/customXml" Target="../ink/ink134.xml"/><Relationship Id="rId288" Type="http://schemas.openxmlformats.org/officeDocument/2006/relationships/image" Target="../media/image152.png"/><Relationship Id="rId411" Type="http://schemas.openxmlformats.org/officeDocument/2006/relationships/image" Target="../media/image213.png"/><Relationship Id="rId432" Type="http://schemas.openxmlformats.org/officeDocument/2006/relationships/customXml" Target="../ink/ink217.xml"/><Relationship Id="rId453" Type="http://schemas.openxmlformats.org/officeDocument/2006/relationships/image" Target="../media/image234.png"/><Relationship Id="rId474" Type="http://schemas.openxmlformats.org/officeDocument/2006/relationships/customXml" Target="../ink/ink238.xml"/><Relationship Id="rId106" Type="http://schemas.openxmlformats.org/officeDocument/2006/relationships/customXml" Target="../ink/ink53.xml"/><Relationship Id="rId127" Type="http://schemas.openxmlformats.org/officeDocument/2006/relationships/image" Target="../media/image72.png"/><Relationship Id="rId313" Type="http://schemas.openxmlformats.org/officeDocument/2006/relationships/customXml" Target="../ink/ink157.xml"/><Relationship Id="rId495" Type="http://schemas.openxmlformats.org/officeDocument/2006/relationships/image" Target="../media/image255.png"/><Relationship Id="rId10" Type="http://schemas.openxmlformats.org/officeDocument/2006/relationships/customXml" Target="../ink/ink5.xml"/><Relationship Id="rId31" Type="http://schemas.openxmlformats.org/officeDocument/2006/relationships/image" Target="../media/image24.png"/><Relationship Id="rId52" Type="http://schemas.openxmlformats.org/officeDocument/2006/relationships/customXml" Target="../ink/ink26.xml"/><Relationship Id="rId73" Type="http://schemas.openxmlformats.org/officeDocument/2006/relationships/image" Target="../media/image45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93.png"/><Relationship Id="rId334" Type="http://schemas.openxmlformats.org/officeDocument/2006/relationships/image" Target="../media/image175.png"/><Relationship Id="rId355" Type="http://schemas.openxmlformats.org/officeDocument/2006/relationships/customXml" Target="../ink/ink178.xml"/><Relationship Id="rId376" Type="http://schemas.openxmlformats.org/officeDocument/2006/relationships/customXml" Target="../ink/ink189.xml"/><Relationship Id="rId397" Type="http://schemas.openxmlformats.org/officeDocument/2006/relationships/image" Target="../media/image206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6.png"/><Relationship Id="rId236" Type="http://schemas.openxmlformats.org/officeDocument/2006/relationships/customXml" Target="../ink/ink118.xml"/><Relationship Id="rId257" Type="http://schemas.openxmlformats.org/officeDocument/2006/relationships/customXml" Target="../ink/ink129.xml"/><Relationship Id="rId278" Type="http://schemas.openxmlformats.org/officeDocument/2006/relationships/image" Target="../media/image147.png"/><Relationship Id="rId401" Type="http://schemas.openxmlformats.org/officeDocument/2006/relationships/image" Target="../media/image208.png"/><Relationship Id="rId422" Type="http://schemas.openxmlformats.org/officeDocument/2006/relationships/customXml" Target="../ink/ink212.xml"/><Relationship Id="rId443" Type="http://schemas.openxmlformats.org/officeDocument/2006/relationships/image" Target="../media/image229.png"/><Relationship Id="rId464" Type="http://schemas.openxmlformats.org/officeDocument/2006/relationships/customXml" Target="../ink/ink233.xml"/><Relationship Id="rId303" Type="http://schemas.openxmlformats.org/officeDocument/2006/relationships/customXml" Target="../ink/ink152.xml"/><Relationship Id="rId485" Type="http://schemas.openxmlformats.org/officeDocument/2006/relationships/image" Target="../media/image250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customXml" Target="../ink/ink173.xml"/><Relationship Id="rId387" Type="http://schemas.openxmlformats.org/officeDocument/2006/relationships/image" Target="../media/image201.png"/><Relationship Id="rId191" Type="http://schemas.openxmlformats.org/officeDocument/2006/relationships/image" Target="../media/image104.png"/><Relationship Id="rId205" Type="http://schemas.openxmlformats.org/officeDocument/2006/relationships/image" Target="../media/image111.png"/><Relationship Id="rId247" Type="http://schemas.openxmlformats.org/officeDocument/2006/relationships/image" Target="../media/image132.png"/><Relationship Id="rId412" Type="http://schemas.openxmlformats.org/officeDocument/2006/relationships/customXml" Target="../ink/ink207.xml"/><Relationship Id="rId107" Type="http://schemas.openxmlformats.org/officeDocument/2006/relationships/image" Target="../media/image62.png"/><Relationship Id="rId289" Type="http://schemas.openxmlformats.org/officeDocument/2006/relationships/customXml" Target="../ink/ink145.xml"/><Relationship Id="rId454" Type="http://schemas.openxmlformats.org/officeDocument/2006/relationships/customXml" Target="../ink/ink228.xml"/><Relationship Id="rId11" Type="http://schemas.openxmlformats.org/officeDocument/2006/relationships/image" Target="../media/image14.png"/><Relationship Id="rId53" Type="http://schemas.openxmlformats.org/officeDocument/2006/relationships/image" Target="../media/image35.png"/><Relationship Id="rId149" Type="http://schemas.openxmlformats.org/officeDocument/2006/relationships/image" Target="../media/image83.png"/><Relationship Id="rId314" Type="http://schemas.openxmlformats.org/officeDocument/2006/relationships/image" Target="../media/image165.png"/><Relationship Id="rId356" Type="http://schemas.openxmlformats.org/officeDocument/2006/relationships/image" Target="../media/image186.png"/><Relationship Id="rId398" Type="http://schemas.openxmlformats.org/officeDocument/2006/relationships/customXml" Target="../ink/ink200.xml"/><Relationship Id="rId95" Type="http://schemas.openxmlformats.org/officeDocument/2006/relationships/image" Target="../media/image56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9.png"/><Relationship Id="rId258" Type="http://schemas.openxmlformats.org/officeDocument/2006/relationships/image" Target="../media/image137.png"/><Relationship Id="rId465" Type="http://schemas.openxmlformats.org/officeDocument/2006/relationships/image" Target="../media/image240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3.xml"/><Relationship Id="rId367" Type="http://schemas.openxmlformats.org/officeDocument/2006/relationships/customXml" Target="../ink/ink184.xml"/><Relationship Id="rId171" Type="http://schemas.openxmlformats.org/officeDocument/2006/relationships/image" Target="../media/image94.png"/><Relationship Id="rId227" Type="http://schemas.openxmlformats.org/officeDocument/2006/relationships/image" Target="../media/image122.png"/><Relationship Id="rId269" Type="http://schemas.openxmlformats.org/officeDocument/2006/relationships/customXml" Target="../ink/ink135.xml"/><Relationship Id="rId434" Type="http://schemas.openxmlformats.org/officeDocument/2006/relationships/customXml" Target="../ink/ink218.xml"/><Relationship Id="rId476" Type="http://schemas.openxmlformats.org/officeDocument/2006/relationships/customXml" Target="../ink/ink239.xml"/><Relationship Id="rId33" Type="http://schemas.openxmlformats.org/officeDocument/2006/relationships/image" Target="../media/image25.png"/><Relationship Id="rId129" Type="http://schemas.openxmlformats.org/officeDocument/2006/relationships/image" Target="../media/image73.png"/><Relationship Id="rId280" Type="http://schemas.openxmlformats.org/officeDocument/2006/relationships/image" Target="../media/image148.png"/><Relationship Id="rId336" Type="http://schemas.openxmlformats.org/officeDocument/2006/relationships/image" Target="../media/image176.png"/><Relationship Id="rId75" Type="http://schemas.openxmlformats.org/officeDocument/2006/relationships/image" Target="../media/image46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90.xml"/><Relationship Id="rId403" Type="http://schemas.openxmlformats.org/officeDocument/2006/relationships/image" Target="../media/image209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30.png"/><Relationship Id="rId487" Type="http://schemas.openxmlformats.org/officeDocument/2006/relationships/image" Target="../media/image251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customXml" Target="../ink/ink174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84.png"/><Relationship Id="rId389" Type="http://schemas.openxmlformats.org/officeDocument/2006/relationships/image" Target="../media/image202.png"/><Relationship Id="rId193" Type="http://schemas.openxmlformats.org/officeDocument/2006/relationships/image" Target="../media/image105.png"/><Relationship Id="rId207" Type="http://schemas.openxmlformats.org/officeDocument/2006/relationships/image" Target="../media/image112.png"/><Relationship Id="rId249" Type="http://schemas.openxmlformats.org/officeDocument/2006/relationships/image" Target="../media/image133.png"/><Relationship Id="rId414" Type="http://schemas.openxmlformats.org/officeDocument/2006/relationships/customXml" Target="../ink/ink208.xml"/><Relationship Id="rId456" Type="http://schemas.openxmlformats.org/officeDocument/2006/relationships/customXml" Target="../ink/ink229.xml"/><Relationship Id="rId13" Type="http://schemas.openxmlformats.org/officeDocument/2006/relationships/image" Target="../media/image15.png"/><Relationship Id="rId109" Type="http://schemas.openxmlformats.org/officeDocument/2006/relationships/image" Target="../media/image63.png"/><Relationship Id="rId260" Type="http://schemas.openxmlformats.org/officeDocument/2006/relationships/image" Target="../media/image138.png"/><Relationship Id="rId316" Type="http://schemas.openxmlformats.org/officeDocument/2006/relationships/image" Target="../media/image166.png"/><Relationship Id="rId55" Type="http://schemas.openxmlformats.org/officeDocument/2006/relationships/image" Target="../media/image36.png"/><Relationship Id="rId97" Type="http://schemas.openxmlformats.org/officeDocument/2006/relationships/image" Target="../media/image57.png"/><Relationship Id="rId120" Type="http://schemas.openxmlformats.org/officeDocument/2006/relationships/customXml" Target="../ink/ink60.xml"/><Relationship Id="rId358" Type="http://schemas.openxmlformats.org/officeDocument/2006/relationships/image" Target="../media/image187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20.png"/><Relationship Id="rId467" Type="http://schemas.openxmlformats.org/officeDocument/2006/relationships/image" Target="../media/image241.png"/><Relationship Id="rId271" Type="http://schemas.openxmlformats.org/officeDocument/2006/relationships/customXml" Target="../ink/ink136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74.png"/><Relationship Id="rId327" Type="http://schemas.openxmlformats.org/officeDocument/2006/relationships/customXml" Target="../ink/ink164.xml"/><Relationship Id="rId369" Type="http://schemas.openxmlformats.org/officeDocument/2006/relationships/customXml" Target="../ink/ink185.xml"/><Relationship Id="rId173" Type="http://schemas.openxmlformats.org/officeDocument/2006/relationships/image" Target="../media/image95.png"/><Relationship Id="rId229" Type="http://schemas.openxmlformats.org/officeDocument/2006/relationships/image" Target="../media/image123.png"/><Relationship Id="rId380" Type="http://schemas.openxmlformats.org/officeDocument/2006/relationships/customXml" Target="../ink/ink191.xml"/><Relationship Id="rId436" Type="http://schemas.openxmlformats.org/officeDocument/2006/relationships/customXml" Target="../ink/ink219.xml"/><Relationship Id="rId240" Type="http://schemas.openxmlformats.org/officeDocument/2006/relationships/customXml" Target="../ink/ink120.xml"/><Relationship Id="rId478" Type="http://schemas.openxmlformats.org/officeDocument/2006/relationships/customXml" Target="../ink/ink240.xml"/><Relationship Id="rId35" Type="http://schemas.openxmlformats.org/officeDocument/2006/relationships/image" Target="../media/image26.png"/><Relationship Id="rId77" Type="http://schemas.openxmlformats.org/officeDocument/2006/relationships/image" Target="../media/image47.png"/><Relationship Id="rId100" Type="http://schemas.openxmlformats.org/officeDocument/2006/relationships/customXml" Target="../ink/ink50.xml"/><Relationship Id="rId282" Type="http://schemas.openxmlformats.org/officeDocument/2006/relationships/image" Target="../media/image149.png"/><Relationship Id="rId338" Type="http://schemas.openxmlformats.org/officeDocument/2006/relationships/image" Target="../media/image177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203.png"/><Relationship Id="rId405" Type="http://schemas.openxmlformats.org/officeDocument/2006/relationships/image" Target="../media/image210.png"/><Relationship Id="rId447" Type="http://schemas.openxmlformats.org/officeDocument/2006/relationships/image" Target="../media/image231.png"/><Relationship Id="rId251" Type="http://schemas.openxmlformats.org/officeDocument/2006/relationships/image" Target="../media/image134.png"/><Relationship Id="rId489" Type="http://schemas.openxmlformats.org/officeDocument/2006/relationships/image" Target="../media/image252.png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customXml" Target="../ink/ink175.xml"/><Relationship Id="rId88" Type="http://schemas.openxmlformats.org/officeDocument/2006/relationships/customXml" Target="../ink/ink44.xml"/><Relationship Id="rId111" Type="http://schemas.openxmlformats.org/officeDocument/2006/relationships/image" Target="../media/image64.png"/><Relationship Id="rId153" Type="http://schemas.openxmlformats.org/officeDocument/2006/relationships/image" Target="../media/image85.png"/><Relationship Id="rId195" Type="http://schemas.openxmlformats.org/officeDocument/2006/relationships/image" Target="../media/image106.png"/><Relationship Id="rId209" Type="http://schemas.openxmlformats.org/officeDocument/2006/relationships/image" Target="../media/image113.png"/><Relationship Id="rId360" Type="http://schemas.openxmlformats.org/officeDocument/2006/relationships/image" Target="../media/image188.png"/><Relationship Id="rId416" Type="http://schemas.openxmlformats.org/officeDocument/2006/relationships/customXml" Target="../ink/ink209.xml"/><Relationship Id="rId220" Type="http://schemas.openxmlformats.org/officeDocument/2006/relationships/customXml" Target="../ink/ink110.xml"/><Relationship Id="rId458" Type="http://schemas.openxmlformats.org/officeDocument/2006/relationships/customXml" Target="../ink/ink230.xml"/><Relationship Id="rId15" Type="http://schemas.openxmlformats.org/officeDocument/2006/relationships/image" Target="../media/image16.png"/><Relationship Id="rId57" Type="http://schemas.openxmlformats.org/officeDocument/2006/relationships/image" Target="../media/image37.png"/><Relationship Id="rId262" Type="http://schemas.openxmlformats.org/officeDocument/2006/relationships/image" Target="../media/image139.png"/><Relationship Id="rId318" Type="http://schemas.openxmlformats.org/officeDocument/2006/relationships/image" Target="../media/image167.png"/><Relationship Id="rId99" Type="http://schemas.openxmlformats.org/officeDocument/2006/relationships/image" Target="../media/image58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6.xml"/><Relationship Id="rId427" Type="http://schemas.openxmlformats.org/officeDocument/2006/relationships/image" Target="../media/image221.png"/><Relationship Id="rId469" Type="http://schemas.openxmlformats.org/officeDocument/2006/relationships/image" Target="../media/image242.png"/><Relationship Id="rId26" Type="http://schemas.openxmlformats.org/officeDocument/2006/relationships/customXml" Target="../ink/ink13.xml"/><Relationship Id="rId231" Type="http://schemas.openxmlformats.org/officeDocument/2006/relationships/image" Target="../media/image124.png"/><Relationship Id="rId273" Type="http://schemas.openxmlformats.org/officeDocument/2006/relationships/customXml" Target="../ink/ink137.xml"/><Relationship Id="rId329" Type="http://schemas.openxmlformats.org/officeDocument/2006/relationships/customXml" Target="../ink/ink165.xml"/><Relationship Id="rId480" Type="http://schemas.openxmlformats.org/officeDocument/2006/relationships/customXml" Target="../ink/ink241.xml"/><Relationship Id="rId68" Type="http://schemas.openxmlformats.org/officeDocument/2006/relationships/customXml" Target="../ink/ink34.xml"/><Relationship Id="rId133" Type="http://schemas.openxmlformats.org/officeDocument/2006/relationships/image" Target="../media/image75.png"/><Relationship Id="rId175" Type="http://schemas.openxmlformats.org/officeDocument/2006/relationships/image" Target="../media/image96.png"/><Relationship Id="rId340" Type="http://schemas.openxmlformats.org/officeDocument/2006/relationships/image" Target="../media/image178.png"/><Relationship Id="rId200" Type="http://schemas.openxmlformats.org/officeDocument/2006/relationships/customXml" Target="../ink/ink100.xml"/><Relationship Id="rId382" Type="http://schemas.openxmlformats.org/officeDocument/2006/relationships/customXml" Target="../ink/ink192.xml"/><Relationship Id="rId438" Type="http://schemas.openxmlformats.org/officeDocument/2006/relationships/customXml" Target="../ink/ink220.xml"/><Relationship Id="rId242" Type="http://schemas.openxmlformats.org/officeDocument/2006/relationships/customXml" Target="../ink/ink121.xml"/><Relationship Id="rId284" Type="http://schemas.openxmlformats.org/officeDocument/2006/relationships/image" Target="../media/image150.png"/><Relationship Id="rId491" Type="http://schemas.openxmlformats.org/officeDocument/2006/relationships/image" Target="../media/image253.png"/><Relationship Id="rId37" Type="http://schemas.openxmlformats.org/officeDocument/2006/relationships/image" Target="../media/image27.png"/><Relationship Id="rId79" Type="http://schemas.openxmlformats.org/officeDocument/2006/relationships/image" Target="../media/image48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customXml" Target="../ink/ink176.xml"/><Relationship Id="rId393" Type="http://schemas.openxmlformats.org/officeDocument/2006/relationships/image" Target="../media/image204.png"/><Relationship Id="rId407" Type="http://schemas.openxmlformats.org/officeDocument/2006/relationships/image" Target="../media/image211.png"/><Relationship Id="rId449" Type="http://schemas.openxmlformats.org/officeDocument/2006/relationships/image" Target="../media/image232.png"/><Relationship Id="rId211" Type="http://schemas.openxmlformats.org/officeDocument/2006/relationships/image" Target="../media/image114.png"/><Relationship Id="rId253" Type="http://schemas.openxmlformats.org/officeDocument/2006/relationships/customXml" Target="../ink/ink127.xml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460" Type="http://schemas.openxmlformats.org/officeDocument/2006/relationships/customXml" Target="../ink/ink231.xml"/><Relationship Id="rId48" Type="http://schemas.openxmlformats.org/officeDocument/2006/relationships/customXml" Target="../ink/ink24.xml"/><Relationship Id="rId113" Type="http://schemas.openxmlformats.org/officeDocument/2006/relationships/image" Target="../media/image65.png"/><Relationship Id="rId320" Type="http://schemas.openxmlformats.org/officeDocument/2006/relationships/image" Target="../media/image168.png"/><Relationship Id="rId155" Type="http://schemas.openxmlformats.org/officeDocument/2006/relationships/image" Target="../media/image86.png"/><Relationship Id="rId197" Type="http://schemas.openxmlformats.org/officeDocument/2006/relationships/image" Target="../media/image107.png"/><Relationship Id="rId362" Type="http://schemas.openxmlformats.org/officeDocument/2006/relationships/image" Target="../media/image189.png"/><Relationship Id="rId418" Type="http://schemas.openxmlformats.org/officeDocument/2006/relationships/customXml" Target="../ink/ink210.xml"/><Relationship Id="rId222" Type="http://schemas.openxmlformats.org/officeDocument/2006/relationships/customXml" Target="../ink/ink111.xml"/><Relationship Id="rId264" Type="http://schemas.openxmlformats.org/officeDocument/2006/relationships/image" Target="../media/image140.png"/><Relationship Id="rId471" Type="http://schemas.openxmlformats.org/officeDocument/2006/relationships/image" Target="../media/image243.png"/><Relationship Id="rId17" Type="http://schemas.openxmlformats.org/officeDocument/2006/relationships/image" Target="../media/image17.png"/><Relationship Id="rId59" Type="http://schemas.openxmlformats.org/officeDocument/2006/relationships/image" Target="../media/image38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customXml" Target="../ink/ink166.xml"/><Relationship Id="rId373" Type="http://schemas.openxmlformats.org/officeDocument/2006/relationships/customXml" Target="../ink/ink187.xml"/><Relationship Id="rId429" Type="http://schemas.openxmlformats.org/officeDocument/2006/relationships/image" Target="../media/image222.png"/><Relationship Id="rId1" Type="http://schemas.openxmlformats.org/officeDocument/2006/relationships/slideLayout" Target="../slideLayouts/slideLayout4.xml"/><Relationship Id="rId233" Type="http://schemas.openxmlformats.org/officeDocument/2006/relationships/image" Target="../media/image125.png"/><Relationship Id="rId440" Type="http://schemas.openxmlformats.org/officeDocument/2006/relationships/customXml" Target="../ink/ink221.xml"/><Relationship Id="rId28" Type="http://schemas.openxmlformats.org/officeDocument/2006/relationships/customXml" Target="../ink/ink14.xml"/><Relationship Id="rId275" Type="http://schemas.openxmlformats.org/officeDocument/2006/relationships/customXml" Target="../ink/ink138.xml"/><Relationship Id="rId300" Type="http://schemas.openxmlformats.org/officeDocument/2006/relationships/image" Target="../media/image158.png"/><Relationship Id="rId482" Type="http://schemas.openxmlformats.org/officeDocument/2006/relationships/customXml" Target="../ink/ink242.xml"/><Relationship Id="rId81" Type="http://schemas.openxmlformats.org/officeDocument/2006/relationships/image" Target="../media/image49.png"/><Relationship Id="rId135" Type="http://schemas.openxmlformats.org/officeDocument/2006/relationships/image" Target="../media/image76.png"/><Relationship Id="rId177" Type="http://schemas.openxmlformats.org/officeDocument/2006/relationships/image" Target="../media/image97.png"/><Relationship Id="rId342" Type="http://schemas.openxmlformats.org/officeDocument/2006/relationships/image" Target="../media/image179.png"/><Relationship Id="rId384" Type="http://schemas.openxmlformats.org/officeDocument/2006/relationships/customXml" Target="../ink/ink193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28.png"/><Relationship Id="rId286" Type="http://schemas.openxmlformats.org/officeDocument/2006/relationships/image" Target="../media/image151.png"/><Relationship Id="rId451" Type="http://schemas.openxmlformats.org/officeDocument/2006/relationships/image" Target="../media/image233.png"/><Relationship Id="rId493" Type="http://schemas.openxmlformats.org/officeDocument/2006/relationships/image" Target="../media/image254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customXml" Target="../ink/ink156.xml"/><Relationship Id="rId353" Type="http://schemas.openxmlformats.org/officeDocument/2006/relationships/customXml" Target="../ink/ink177.xml"/><Relationship Id="rId395" Type="http://schemas.openxmlformats.org/officeDocument/2006/relationships/image" Target="../media/image205.png"/><Relationship Id="rId409" Type="http://schemas.openxmlformats.org/officeDocument/2006/relationships/image" Target="../media/image212.png"/><Relationship Id="rId92" Type="http://schemas.openxmlformats.org/officeDocument/2006/relationships/customXml" Target="../ink/ink46.xml"/><Relationship Id="rId213" Type="http://schemas.openxmlformats.org/officeDocument/2006/relationships/image" Target="../media/image115.png"/><Relationship Id="rId420" Type="http://schemas.openxmlformats.org/officeDocument/2006/relationships/customXml" Target="../ink/ink211.xml"/><Relationship Id="rId255" Type="http://schemas.openxmlformats.org/officeDocument/2006/relationships/customXml" Target="../ink/ink128.xml"/><Relationship Id="rId297" Type="http://schemas.openxmlformats.org/officeDocument/2006/relationships/customXml" Target="../ink/ink149.xml"/><Relationship Id="rId462" Type="http://schemas.openxmlformats.org/officeDocument/2006/relationships/customXml" Target="../ink/ink232.xml"/><Relationship Id="rId115" Type="http://schemas.openxmlformats.org/officeDocument/2006/relationships/image" Target="../media/image66.png"/><Relationship Id="rId157" Type="http://schemas.openxmlformats.org/officeDocument/2006/relationships/image" Target="../media/image87.png"/><Relationship Id="rId322" Type="http://schemas.openxmlformats.org/officeDocument/2006/relationships/image" Target="../media/image169.png"/><Relationship Id="rId364" Type="http://schemas.openxmlformats.org/officeDocument/2006/relationships/image" Target="../media/image190.png"/><Relationship Id="rId61" Type="http://schemas.openxmlformats.org/officeDocument/2006/relationships/image" Target="../media/image39.png"/><Relationship Id="rId199" Type="http://schemas.openxmlformats.org/officeDocument/2006/relationships/image" Target="../media/image108.png"/><Relationship Id="rId19" Type="http://schemas.openxmlformats.org/officeDocument/2006/relationships/image" Target="../media/image18.png"/><Relationship Id="rId224" Type="http://schemas.openxmlformats.org/officeDocument/2006/relationships/customXml" Target="../ink/ink112.xml"/><Relationship Id="rId266" Type="http://schemas.openxmlformats.org/officeDocument/2006/relationships/image" Target="../media/image141.png"/><Relationship Id="rId431" Type="http://schemas.openxmlformats.org/officeDocument/2006/relationships/image" Target="../media/image223.png"/><Relationship Id="rId473" Type="http://schemas.openxmlformats.org/officeDocument/2006/relationships/image" Target="../media/image244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customXml" Target="../ink/ink167.xml"/><Relationship Id="rId72" Type="http://schemas.openxmlformats.org/officeDocument/2006/relationships/customXml" Target="../ink/ink36.xml"/><Relationship Id="rId375" Type="http://schemas.openxmlformats.org/officeDocument/2006/relationships/customXml" Target="../ink/ink188.xml"/><Relationship Id="rId3" Type="http://schemas.openxmlformats.org/officeDocument/2006/relationships/image" Target="../media/image10.png"/><Relationship Id="rId235" Type="http://schemas.openxmlformats.org/officeDocument/2006/relationships/image" Target="../media/image126.png"/><Relationship Id="rId277" Type="http://schemas.openxmlformats.org/officeDocument/2006/relationships/customXml" Target="../ink/ink139.xml"/><Relationship Id="rId400" Type="http://schemas.openxmlformats.org/officeDocument/2006/relationships/customXml" Target="../ink/ink201.xml"/><Relationship Id="rId442" Type="http://schemas.openxmlformats.org/officeDocument/2006/relationships/customXml" Target="../ink/ink222.xml"/><Relationship Id="rId484" Type="http://schemas.openxmlformats.org/officeDocument/2006/relationships/customXml" Target="../ink/ink243.xml"/><Relationship Id="rId137" Type="http://schemas.openxmlformats.org/officeDocument/2006/relationships/image" Target="../media/image77.png"/><Relationship Id="rId302" Type="http://schemas.openxmlformats.org/officeDocument/2006/relationships/image" Target="../media/image159.png"/><Relationship Id="rId344" Type="http://schemas.openxmlformats.org/officeDocument/2006/relationships/image" Target="../media/image180.png"/><Relationship Id="rId41" Type="http://schemas.openxmlformats.org/officeDocument/2006/relationships/image" Target="../media/image29.png"/><Relationship Id="rId83" Type="http://schemas.openxmlformats.org/officeDocument/2006/relationships/image" Target="../media/image50.png"/><Relationship Id="rId179" Type="http://schemas.openxmlformats.org/officeDocument/2006/relationships/image" Target="../media/image98.png"/><Relationship Id="rId386" Type="http://schemas.openxmlformats.org/officeDocument/2006/relationships/customXml" Target="../ink/ink19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10" Type="http://schemas.openxmlformats.org/officeDocument/2006/relationships/image" Target="../media/image95.png"/><Relationship Id="rId4" Type="http://schemas.openxmlformats.org/officeDocument/2006/relationships/image" Target="../media/image374.png"/><Relationship Id="rId9" Type="http://schemas.openxmlformats.org/officeDocument/2006/relationships/customXml" Target="../ink/ink2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37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8.png"/><Relationship Id="rId7" Type="http://schemas.openxmlformats.org/officeDocument/2006/relationships/image" Target="../media/image27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81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9.png"/><Relationship Id="rId299" Type="http://schemas.openxmlformats.org/officeDocument/2006/relationships/image" Target="../media/image530.png"/><Relationship Id="rId21" Type="http://schemas.openxmlformats.org/officeDocument/2006/relationships/image" Target="../media/image391.png"/><Relationship Id="rId63" Type="http://schemas.openxmlformats.org/officeDocument/2006/relationships/image" Target="../media/image412.png"/><Relationship Id="rId159" Type="http://schemas.openxmlformats.org/officeDocument/2006/relationships/image" Target="../media/image460.png"/><Relationship Id="rId170" Type="http://schemas.openxmlformats.org/officeDocument/2006/relationships/customXml" Target="../ink/ink334.xml"/><Relationship Id="rId226" Type="http://schemas.openxmlformats.org/officeDocument/2006/relationships/customXml" Target="../ink/ink362.xml"/><Relationship Id="rId268" Type="http://schemas.openxmlformats.org/officeDocument/2006/relationships/customXml" Target="../ink/ink383.xml"/><Relationship Id="rId32" Type="http://schemas.openxmlformats.org/officeDocument/2006/relationships/customXml" Target="../ink/ink265.xml"/><Relationship Id="rId74" Type="http://schemas.openxmlformats.org/officeDocument/2006/relationships/customXml" Target="../ink/ink286.xml"/><Relationship Id="rId128" Type="http://schemas.openxmlformats.org/officeDocument/2006/relationships/customXml" Target="../ink/ink313.xml"/><Relationship Id="rId5" Type="http://schemas.openxmlformats.org/officeDocument/2006/relationships/image" Target="../media/image383.png"/><Relationship Id="rId181" Type="http://schemas.openxmlformats.org/officeDocument/2006/relationships/image" Target="../media/image471.png"/><Relationship Id="rId237" Type="http://schemas.openxmlformats.org/officeDocument/2006/relationships/image" Target="../media/image499.png"/><Relationship Id="rId279" Type="http://schemas.openxmlformats.org/officeDocument/2006/relationships/image" Target="../media/image520.png"/><Relationship Id="rId43" Type="http://schemas.openxmlformats.org/officeDocument/2006/relationships/image" Target="../media/image402.png"/><Relationship Id="rId139" Type="http://schemas.openxmlformats.org/officeDocument/2006/relationships/image" Target="../media/image450.png"/><Relationship Id="rId290" Type="http://schemas.openxmlformats.org/officeDocument/2006/relationships/customXml" Target="../ink/ink394.xml"/><Relationship Id="rId85" Type="http://schemas.openxmlformats.org/officeDocument/2006/relationships/image" Target="../media/image423.png"/><Relationship Id="rId150" Type="http://schemas.openxmlformats.org/officeDocument/2006/relationships/customXml" Target="../ink/ink324.xml"/><Relationship Id="rId192" Type="http://schemas.openxmlformats.org/officeDocument/2006/relationships/customXml" Target="../ink/ink345.xml"/><Relationship Id="rId206" Type="http://schemas.openxmlformats.org/officeDocument/2006/relationships/customXml" Target="../ink/ink352.xml"/><Relationship Id="rId248" Type="http://schemas.openxmlformats.org/officeDocument/2006/relationships/customXml" Target="../ink/ink373.xml"/><Relationship Id="rId12" Type="http://schemas.openxmlformats.org/officeDocument/2006/relationships/customXml" Target="../ink/ink255.xml"/><Relationship Id="rId108" Type="http://schemas.openxmlformats.org/officeDocument/2006/relationships/customXml" Target="../ink/ink303.xml"/><Relationship Id="rId54" Type="http://schemas.openxmlformats.org/officeDocument/2006/relationships/customXml" Target="../ink/ink276.xml"/><Relationship Id="rId96" Type="http://schemas.openxmlformats.org/officeDocument/2006/relationships/customXml" Target="../ink/ink297.xml"/><Relationship Id="rId161" Type="http://schemas.openxmlformats.org/officeDocument/2006/relationships/image" Target="../media/image461.png"/><Relationship Id="rId217" Type="http://schemas.openxmlformats.org/officeDocument/2006/relationships/image" Target="../media/image489.png"/><Relationship Id="rId6" Type="http://schemas.openxmlformats.org/officeDocument/2006/relationships/customXml" Target="../ink/ink252.xml"/><Relationship Id="rId238" Type="http://schemas.openxmlformats.org/officeDocument/2006/relationships/customXml" Target="../ink/ink368.xml"/><Relationship Id="rId259" Type="http://schemas.openxmlformats.org/officeDocument/2006/relationships/image" Target="../media/image510.png"/><Relationship Id="rId23" Type="http://schemas.openxmlformats.org/officeDocument/2006/relationships/image" Target="../media/image392.png"/><Relationship Id="rId119" Type="http://schemas.openxmlformats.org/officeDocument/2006/relationships/image" Target="../media/image440.png"/><Relationship Id="rId270" Type="http://schemas.openxmlformats.org/officeDocument/2006/relationships/customXml" Target="../ink/ink384.xml"/><Relationship Id="rId291" Type="http://schemas.openxmlformats.org/officeDocument/2006/relationships/image" Target="../media/image526.png"/><Relationship Id="rId44" Type="http://schemas.openxmlformats.org/officeDocument/2006/relationships/customXml" Target="../ink/ink271.xml"/><Relationship Id="rId65" Type="http://schemas.openxmlformats.org/officeDocument/2006/relationships/image" Target="../media/image413.png"/><Relationship Id="rId86" Type="http://schemas.openxmlformats.org/officeDocument/2006/relationships/customXml" Target="../ink/ink292.xml"/><Relationship Id="rId130" Type="http://schemas.openxmlformats.org/officeDocument/2006/relationships/customXml" Target="../ink/ink314.xml"/><Relationship Id="rId151" Type="http://schemas.openxmlformats.org/officeDocument/2006/relationships/image" Target="../media/image456.png"/><Relationship Id="rId172" Type="http://schemas.openxmlformats.org/officeDocument/2006/relationships/customXml" Target="../ink/ink335.xml"/><Relationship Id="rId193" Type="http://schemas.openxmlformats.org/officeDocument/2006/relationships/image" Target="../media/image477.png"/><Relationship Id="rId207" Type="http://schemas.openxmlformats.org/officeDocument/2006/relationships/image" Target="../media/image484.png"/><Relationship Id="rId228" Type="http://schemas.openxmlformats.org/officeDocument/2006/relationships/customXml" Target="../ink/ink363.xml"/><Relationship Id="rId249" Type="http://schemas.openxmlformats.org/officeDocument/2006/relationships/image" Target="../media/image505.png"/><Relationship Id="rId13" Type="http://schemas.openxmlformats.org/officeDocument/2006/relationships/image" Target="../media/image387.png"/><Relationship Id="rId109" Type="http://schemas.openxmlformats.org/officeDocument/2006/relationships/image" Target="../media/image435.png"/><Relationship Id="rId260" Type="http://schemas.openxmlformats.org/officeDocument/2006/relationships/customXml" Target="../ink/ink379.xml"/><Relationship Id="rId281" Type="http://schemas.openxmlformats.org/officeDocument/2006/relationships/image" Target="../media/image521.png"/><Relationship Id="rId34" Type="http://schemas.openxmlformats.org/officeDocument/2006/relationships/customXml" Target="../ink/ink266.xml"/><Relationship Id="rId55" Type="http://schemas.openxmlformats.org/officeDocument/2006/relationships/image" Target="../media/image408.png"/><Relationship Id="rId76" Type="http://schemas.openxmlformats.org/officeDocument/2006/relationships/customXml" Target="../ink/ink287.xml"/><Relationship Id="rId97" Type="http://schemas.openxmlformats.org/officeDocument/2006/relationships/image" Target="../media/image429.png"/><Relationship Id="rId120" Type="http://schemas.openxmlformats.org/officeDocument/2006/relationships/customXml" Target="../ink/ink309.xml"/><Relationship Id="rId141" Type="http://schemas.openxmlformats.org/officeDocument/2006/relationships/image" Target="../media/image451.png"/><Relationship Id="rId7" Type="http://schemas.openxmlformats.org/officeDocument/2006/relationships/image" Target="../media/image384.png"/><Relationship Id="rId162" Type="http://schemas.openxmlformats.org/officeDocument/2006/relationships/customXml" Target="../ink/ink330.xml"/><Relationship Id="rId183" Type="http://schemas.openxmlformats.org/officeDocument/2006/relationships/image" Target="../media/image472.png"/><Relationship Id="rId218" Type="http://schemas.openxmlformats.org/officeDocument/2006/relationships/customXml" Target="../ink/ink358.xml"/><Relationship Id="rId239" Type="http://schemas.openxmlformats.org/officeDocument/2006/relationships/image" Target="../media/image500.png"/><Relationship Id="rId250" Type="http://schemas.openxmlformats.org/officeDocument/2006/relationships/customXml" Target="../ink/ink374.xml"/><Relationship Id="rId271" Type="http://schemas.openxmlformats.org/officeDocument/2006/relationships/image" Target="../media/image516.png"/><Relationship Id="rId292" Type="http://schemas.openxmlformats.org/officeDocument/2006/relationships/customXml" Target="../ink/ink395.xml"/><Relationship Id="rId24" Type="http://schemas.openxmlformats.org/officeDocument/2006/relationships/customXml" Target="../ink/ink261.xml"/><Relationship Id="rId45" Type="http://schemas.openxmlformats.org/officeDocument/2006/relationships/image" Target="../media/image403.png"/><Relationship Id="rId66" Type="http://schemas.openxmlformats.org/officeDocument/2006/relationships/customXml" Target="../ink/ink282.xml"/><Relationship Id="rId87" Type="http://schemas.openxmlformats.org/officeDocument/2006/relationships/image" Target="../media/image424.png"/><Relationship Id="rId110" Type="http://schemas.openxmlformats.org/officeDocument/2006/relationships/customXml" Target="../ink/ink304.xml"/><Relationship Id="rId131" Type="http://schemas.openxmlformats.org/officeDocument/2006/relationships/image" Target="../media/image446.png"/><Relationship Id="rId152" Type="http://schemas.openxmlformats.org/officeDocument/2006/relationships/customXml" Target="../ink/ink325.xml"/><Relationship Id="rId173" Type="http://schemas.openxmlformats.org/officeDocument/2006/relationships/image" Target="../media/image467.png"/><Relationship Id="rId194" Type="http://schemas.openxmlformats.org/officeDocument/2006/relationships/customXml" Target="../ink/ink346.xml"/><Relationship Id="rId208" Type="http://schemas.openxmlformats.org/officeDocument/2006/relationships/customXml" Target="../ink/ink353.xml"/><Relationship Id="rId229" Type="http://schemas.openxmlformats.org/officeDocument/2006/relationships/image" Target="../media/image495.png"/><Relationship Id="rId240" Type="http://schemas.openxmlformats.org/officeDocument/2006/relationships/customXml" Target="../ink/ink369.xml"/><Relationship Id="rId261" Type="http://schemas.openxmlformats.org/officeDocument/2006/relationships/image" Target="../media/image511.png"/><Relationship Id="rId14" Type="http://schemas.openxmlformats.org/officeDocument/2006/relationships/customXml" Target="../ink/ink256.xml"/><Relationship Id="rId35" Type="http://schemas.openxmlformats.org/officeDocument/2006/relationships/image" Target="../media/image398.png"/><Relationship Id="rId56" Type="http://schemas.openxmlformats.org/officeDocument/2006/relationships/customXml" Target="../ink/ink277.xml"/><Relationship Id="rId77" Type="http://schemas.openxmlformats.org/officeDocument/2006/relationships/image" Target="../media/image419.png"/><Relationship Id="rId100" Type="http://schemas.openxmlformats.org/officeDocument/2006/relationships/customXml" Target="../ink/ink299.xml"/><Relationship Id="rId282" Type="http://schemas.openxmlformats.org/officeDocument/2006/relationships/customXml" Target="../ink/ink390.xml"/><Relationship Id="rId8" Type="http://schemas.openxmlformats.org/officeDocument/2006/relationships/customXml" Target="../ink/ink253.xml"/><Relationship Id="rId98" Type="http://schemas.openxmlformats.org/officeDocument/2006/relationships/customXml" Target="../ink/ink298.xml"/><Relationship Id="rId121" Type="http://schemas.openxmlformats.org/officeDocument/2006/relationships/image" Target="../media/image441.png"/><Relationship Id="rId142" Type="http://schemas.openxmlformats.org/officeDocument/2006/relationships/customXml" Target="../ink/ink320.xml"/><Relationship Id="rId163" Type="http://schemas.openxmlformats.org/officeDocument/2006/relationships/image" Target="../media/image462.png"/><Relationship Id="rId184" Type="http://schemas.openxmlformats.org/officeDocument/2006/relationships/customXml" Target="../ink/ink341.xml"/><Relationship Id="rId219" Type="http://schemas.openxmlformats.org/officeDocument/2006/relationships/image" Target="../media/image490.png"/><Relationship Id="rId230" Type="http://schemas.openxmlformats.org/officeDocument/2006/relationships/customXml" Target="../ink/ink364.xml"/><Relationship Id="rId251" Type="http://schemas.openxmlformats.org/officeDocument/2006/relationships/image" Target="../media/image506.png"/><Relationship Id="rId25" Type="http://schemas.openxmlformats.org/officeDocument/2006/relationships/image" Target="../media/image393.png"/><Relationship Id="rId46" Type="http://schemas.openxmlformats.org/officeDocument/2006/relationships/customXml" Target="../ink/ink272.xml"/><Relationship Id="rId67" Type="http://schemas.openxmlformats.org/officeDocument/2006/relationships/image" Target="../media/image414.png"/><Relationship Id="rId272" Type="http://schemas.openxmlformats.org/officeDocument/2006/relationships/customXml" Target="../ink/ink385.xml"/><Relationship Id="rId293" Type="http://schemas.openxmlformats.org/officeDocument/2006/relationships/image" Target="../media/image527.png"/><Relationship Id="rId88" Type="http://schemas.openxmlformats.org/officeDocument/2006/relationships/customXml" Target="../ink/ink293.xml"/><Relationship Id="rId111" Type="http://schemas.openxmlformats.org/officeDocument/2006/relationships/image" Target="../media/image436.png"/><Relationship Id="rId132" Type="http://schemas.openxmlformats.org/officeDocument/2006/relationships/customXml" Target="../ink/ink315.xml"/><Relationship Id="rId153" Type="http://schemas.openxmlformats.org/officeDocument/2006/relationships/image" Target="../media/image457.png"/><Relationship Id="rId174" Type="http://schemas.openxmlformats.org/officeDocument/2006/relationships/customXml" Target="../ink/ink336.xml"/><Relationship Id="rId195" Type="http://schemas.openxmlformats.org/officeDocument/2006/relationships/image" Target="../media/image478.png"/><Relationship Id="rId209" Type="http://schemas.openxmlformats.org/officeDocument/2006/relationships/image" Target="../media/image485.png"/><Relationship Id="rId220" Type="http://schemas.openxmlformats.org/officeDocument/2006/relationships/customXml" Target="../ink/ink359.xml"/><Relationship Id="rId241" Type="http://schemas.openxmlformats.org/officeDocument/2006/relationships/image" Target="../media/image501.png"/><Relationship Id="rId15" Type="http://schemas.openxmlformats.org/officeDocument/2006/relationships/image" Target="../media/image388.png"/><Relationship Id="rId36" Type="http://schemas.openxmlformats.org/officeDocument/2006/relationships/customXml" Target="../ink/ink267.xml"/><Relationship Id="rId57" Type="http://schemas.openxmlformats.org/officeDocument/2006/relationships/image" Target="../media/image409.png"/><Relationship Id="rId262" Type="http://schemas.openxmlformats.org/officeDocument/2006/relationships/customXml" Target="../ink/ink380.xml"/><Relationship Id="rId283" Type="http://schemas.openxmlformats.org/officeDocument/2006/relationships/image" Target="../media/image522.png"/><Relationship Id="rId78" Type="http://schemas.openxmlformats.org/officeDocument/2006/relationships/customXml" Target="../ink/ink288.xml"/><Relationship Id="rId99" Type="http://schemas.openxmlformats.org/officeDocument/2006/relationships/image" Target="../media/image430.png"/><Relationship Id="rId101" Type="http://schemas.openxmlformats.org/officeDocument/2006/relationships/image" Target="../media/image431.png"/><Relationship Id="rId122" Type="http://schemas.openxmlformats.org/officeDocument/2006/relationships/customXml" Target="../ink/ink310.xml"/><Relationship Id="rId143" Type="http://schemas.openxmlformats.org/officeDocument/2006/relationships/image" Target="../media/image452.png"/><Relationship Id="rId164" Type="http://schemas.openxmlformats.org/officeDocument/2006/relationships/customXml" Target="../ink/ink331.xml"/><Relationship Id="rId185" Type="http://schemas.openxmlformats.org/officeDocument/2006/relationships/image" Target="../media/image473.png"/><Relationship Id="rId9" Type="http://schemas.openxmlformats.org/officeDocument/2006/relationships/image" Target="../media/image385.png"/><Relationship Id="rId210" Type="http://schemas.openxmlformats.org/officeDocument/2006/relationships/customXml" Target="../ink/ink354.xml"/><Relationship Id="rId26" Type="http://schemas.openxmlformats.org/officeDocument/2006/relationships/customXml" Target="../ink/ink262.xml"/><Relationship Id="rId231" Type="http://schemas.openxmlformats.org/officeDocument/2006/relationships/image" Target="../media/image496.png"/><Relationship Id="rId252" Type="http://schemas.openxmlformats.org/officeDocument/2006/relationships/customXml" Target="../ink/ink375.xml"/><Relationship Id="rId273" Type="http://schemas.openxmlformats.org/officeDocument/2006/relationships/image" Target="../media/image517.png"/><Relationship Id="rId294" Type="http://schemas.openxmlformats.org/officeDocument/2006/relationships/customXml" Target="../ink/ink396.xml"/><Relationship Id="rId47" Type="http://schemas.openxmlformats.org/officeDocument/2006/relationships/image" Target="../media/image404.png"/><Relationship Id="rId68" Type="http://schemas.openxmlformats.org/officeDocument/2006/relationships/customXml" Target="../ink/ink283.xml"/><Relationship Id="rId89" Type="http://schemas.openxmlformats.org/officeDocument/2006/relationships/image" Target="../media/image425.png"/><Relationship Id="rId112" Type="http://schemas.openxmlformats.org/officeDocument/2006/relationships/customXml" Target="../ink/ink305.xml"/><Relationship Id="rId133" Type="http://schemas.openxmlformats.org/officeDocument/2006/relationships/image" Target="../media/image447.png"/><Relationship Id="rId154" Type="http://schemas.openxmlformats.org/officeDocument/2006/relationships/customXml" Target="../ink/ink326.xml"/><Relationship Id="rId175" Type="http://schemas.openxmlformats.org/officeDocument/2006/relationships/image" Target="../media/image468.png"/><Relationship Id="rId196" Type="http://schemas.openxmlformats.org/officeDocument/2006/relationships/customXml" Target="../ink/ink347.xml"/><Relationship Id="rId200" Type="http://schemas.openxmlformats.org/officeDocument/2006/relationships/customXml" Target="../ink/ink349.xml"/><Relationship Id="rId16" Type="http://schemas.openxmlformats.org/officeDocument/2006/relationships/customXml" Target="../ink/ink257.xml"/><Relationship Id="rId221" Type="http://schemas.openxmlformats.org/officeDocument/2006/relationships/image" Target="../media/image491.png"/><Relationship Id="rId242" Type="http://schemas.openxmlformats.org/officeDocument/2006/relationships/customXml" Target="../ink/ink370.xml"/><Relationship Id="rId263" Type="http://schemas.openxmlformats.org/officeDocument/2006/relationships/image" Target="../media/image512.png"/><Relationship Id="rId284" Type="http://schemas.openxmlformats.org/officeDocument/2006/relationships/customXml" Target="../ink/ink391.xml"/><Relationship Id="rId37" Type="http://schemas.openxmlformats.org/officeDocument/2006/relationships/image" Target="../media/image399.png"/><Relationship Id="rId58" Type="http://schemas.openxmlformats.org/officeDocument/2006/relationships/customXml" Target="../ink/ink278.xml"/><Relationship Id="rId79" Type="http://schemas.openxmlformats.org/officeDocument/2006/relationships/image" Target="../media/image420.png"/><Relationship Id="rId102" Type="http://schemas.openxmlformats.org/officeDocument/2006/relationships/customXml" Target="../ink/ink300.xml"/><Relationship Id="rId123" Type="http://schemas.openxmlformats.org/officeDocument/2006/relationships/image" Target="../media/image442.png"/><Relationship Id="rId144" Type="http://schemas.openxmlformats.org/officeDocument/2006/relationships/customXml" Target="../ink/ink321.xml"/><Relationship Id="rId90" Type="http://schemas.openxmlformats.org/officeDocument/2006/relationships/customXml" Target="../ink/ink294.xml"/><Relationship Id="rId165" Type="http://schemas.openxmlformats.org/officeDocument/2006/relationships/image" Target="../media/image463.png"/><Relationship Id="rId186" Type="http://schemas.openxmlformats.org/officeDocument/2006/relationships/customXml" Target="../ink/ink342.xml"/><Relationship Id="rId211" Type="http://schemas.openxmlformats.org/officeDocument/2006/relationships/image" Target="../media/image486.png"/><Relationship Id="rId232" Type="http://schemas.openxmlformats.org/officeDocument/2006/relationships/customXml" Target="../ink/ink365.xml"/><Relationship Id="rId253" Type="http://schemas.openxmlformats.org/officeDocument/2006/relationships/image" Target="../media/image507.png"/><Relationship Id="rId274" Type="http://schemas.openxmlformats.org/officeDocument/2006/relationships/customXml" Target="../ink/ink386.xml"/><Relationship Id="rId295" Type="http://schemas.openxmlformats.org/officeDocument/2006/relationships/image" Target="../media/image528.png"/><Relationship Id="rId27" Type="http://schemas.openxmlformats.org/officeDocument/2006/relationships/image" Target="../media/image394.png"/><Relationship Id="rId48" Type="http://schemas.openxmlformats.org/officeDocument/2006/relationships/customXml" Target="../ink/ink273.xml"/><Relationship Id="rId69" Type="http://schemas.openxmlformats.org/officeDocument/2006/relationships/image" Target="../media/image415.png"/><Relationship Id="rId113" Type="http://schemas.openxmlformats.org/officeDocument/2006/relationships/image" Target="../media/image437.png"/><Relationship Id="rId134" Type="http://schemas.openxmlformats.org/officeDocument/2006/relationships/customXml" Target="../ink/ink316.xml"/><Relationship Id="rId80" Type="http://schemas.openxmlformats.org/officeDocument/2006/relationships/customXml" Target="../ink/ink289.xml"/><Relationship Id="rId155" Type="http://schemas.openxmlformats.org/officeDocument/2006/relationships/image" Target="../media/image458.png"/><Relationship Id="rId176" Type="http://schemas.openxmlformats.org/officeDocument/2006/relationships/customXml" Target="../ink/ink337.xml"/><Relationship Id="rId197" Type="http://schemas.openxmlformats.org/officeDocument/2006/relationships/image" Target="../media/image479.png"/><Relationship Id="rId201" Type="http://schemas.openxmlformats.org/officeDocument/2006/relationships/image" Target="../media/image481.png"/><Relationship Id="rId222" Type="http://schemas.openxmlformats.org/officeDocument/2006/relationships/customXml" Target="../ink/ink360.xml"/><Relationship Id="rId243" Type="http://schemas.openxmlformats.org/officeDocument/2006/relationships/image" Target="../media/image502.png"/><Relationship Id="rId264" Type="http://schemas.openxmlformats.org/officeDocument/2006/relationships/customXml" Target="../ink/ink381.xml"/><Relationship Id="rId285" Type="http://schemas.openxmlformats.org/officeDocument/2006/relationships/image" Target="../media/image523.png"/><Relationship Id="rId17" Type="http://schemas.openxmlformats.org/officeDocument/2006/relationships/image" Target="../media/image389.png"/><Relationship Id="rId38" Type="http://schemas.openxmlformats.org/officeDocument/2006/relationships/customXml" Target="../ink/ink268.xml"/><Relationship Id="rId59" Type="http://schemas.openxmlformats.org/officeDocument/2006/relationships/image" Target="../media/image410.png"/><Relationship Id="rId103" Type="http://schemas.openxmlformats.org/officeDocument/2006/relationships/image" Target="../media/image432.png"/><Relationship Id="rId124" Type="http://schemas.openxmlformats.org/officeDocument/2006/relationships/customXml" Target="../ink/ink311.xml"/><Relationship Id="rId70" Type="http://schemas.openxmlformats.org/officeDocument/2006/relationships/customXml" Target="../ink/ink284.xml"/><Relationship Id="rId91" Type="http://schemas.openxmlformats.org/officeDocument/2006/relationships/image" Target="../media/image426.png"/><Relationship Id="rId145" Type="http://schemas.openxmlformats.org/officeDocument/2006/relationships/image" Target="../media/image453.png"/><Relationship Id="rId166" Type="http://schemas.openxmlformats.org/officeDocument/2006/relationships/customXml" Target="../ink/ink332.xml"/><Relationship Id="rId187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55.xml"/><Relationship Id="rId233" Type="http://schemas.openxmlformats.org/officeDocument/2006/relationships/image" Target="../media/image497.png"/><Relationship Id="rId254" Type="http://schemas.openxmlformats.org/officeDocument/2006/relationships/customXml" Target="../ink/ink376.xml"/><Relationship Id="rId28" Type="http://schemas.openxmlformats.org/officeDocument/2006/relationships/customXml" Target="../ink/ink263.xml"/><Relationship Id="rId49" Type="http://schemas.openxmlformats.org/officeDocument/2006/relationships/image" Target="../media/image405.png"/><Relationship Id="rId114" Type="http://schemas.openxmlformats.org/officeDocument/2006/relationships/customXml" Target="../ink/ink306.xml"/><Relationship Id="rId275" Type="http://schemas.openxmlformats.org/officeDocument/2006/relationships/image" Target="../media/image518.png"/><Relationship Id="rId296" Type="http://schemas.openxmlformats.org/officeDocument/2006/relationships/customXml" Target="../ink/ink397.xml"/><Relationship Id="rId300" Type="http://schemas.openxmlformats.org/officeDocument/2006/relationships/customXml" Target="../ink/ink399.xml"/><Relationship Id="rId60" Type="http://schemas.openxmlformats.org/officeDocument/2006/relationships/customXml" Target="../ink/ink279.xml"/><Relationship Id="rId81" Type="http://schemas.openxmlformats.org/officeDocument/2006/relationships/image" Target="../media/image421.png"/><Relationship Id="rId135" Type="http://schemas.openxmlformats.org/officeDocument/2006/relationships/image" Target="../media/image448.png"/><Relationship Id="rId156" Type="http://schemas.openxmlformats.org/officeDocument/2006/relationships/customXml" Target="../ink/ink327.xml"/><Relationship Id="rId177" Type="http://schemas.openxmlformats.org/officeDocument/2006/relationships/image" Target="../media/image469.png"/><Relationship Id="rId198" Type="http://schemas.openxmlformats.org/officeDocument/2006/relationships/customXml" Target="../ink/ink348.xml"/><Relationship Id="rId202" Type="http://schemas.openxmlformats.org/officeDocument/2006/relationships/customXml" Target="../ink/ink350.xml"/><Relationship Id="rId223" Type="http://schemas.openxmlformats.org/officeDocument/2006/relationships/image" Target="../media/image492.png"/><Relationship Id="rId244" Type="http://schemas.openxmlformats.org/officeDocument/2006/relationships/customXml" Target="../ink/ink371.xml"/><Relationship Id="rId18" Type="http://schemas.openxmlformats.org/officeDocument/2006/relationships/customXml" Target="../ink/ink258.xml"/><Relationship Id="rId39" Type="http://schemas.openxmlformats.org/officeDocument/2006/relationships/image" Target="../media/image400.png"/><Relationship Id="rId265" Type="http://schemas.openxmlformats.org/officeDocument/2006/relationships/image" Target="../media/image513.png"/><Relationship Id="rId286" Type="http://schemas.openxmlformats.org/officeDocument/2006/relationships/customXml" Target="../ink/ink392.xml"/><Relationship Id="rId50" Type="http://schemas.openxmlformats.org/officeDocument/2006/relationships/customXml" Target="../ink/ink274.xml"/><Relationship Id="rId104" Type="http://schemas.openxmlformats.org/officeDocument/2006/relationships/customXml" Target="../ink/ink301.xml"/><Relationship Id="rId125" Type="http://schemas.openxmlformats.org/officeDocument/2006/relationships/image" Target="../media/image443.png"/><Relationship Id="rId146" Type="http://schemas.openxmlformats.org/officeDocument/2006/relationships/customXml" Target="../ink/ink322.xml"/><Relationship Id="rId167" Type="http://schemas.openxmlformats.org/officeDocument/2006/relationships/image" Target="../media/image464.png"/><Relationship Id="rId188" Type="http://schemas.openxmlformats.org/officeDocument/2006/relationships/customXml" Target="../ink/ink343.xml"/><Relationship Id="rId71" Type="http://schemas.openxmlformats.org/officeDocument/2006/relationships/image" Target="../media/image416.png"/><Relationship Id="rId92" Type="http://schemas.openxmlformats.org/officeDocument/2006/relationships/customXml" Target="../ink/ink295.xml"/><Relationship Id="rId213" Type="http://schemas.openxmlformats.org/officeDocument/2006/relationships/image" Target="../media/image487.png"/><Relationship Id="rId234" Type="http://schemas.openxmlformats.org/officeDocument/2006/relationships/customXml" Target="../ink/ink366.xml"/><Relationship Id="rId2" Type="http://schemas.openxmlformats.org/officeDocument/2006/relationships/customXml" Target="../ink/ink250.xml"/><Relationship Id="rId29" Type="http://schemas.openxmlformats.org/officeDocument/2006/relationships/image" Target="../media/image395.png"/><Relationship Id="rId255" Type="http://schemas.openxmlformats.org/officeDocument/2006/relationships/image" Target="../media/image508.png"/><Relationship Id="rId276" Type="http://schemas.openxmlformats.org/officeDocument/2006/relationships/customXml" Target="../ink/ink387.xml"/><Relationship Id="rId297" Type="http://schemas.openxmlformats.org/officeDocument/2006/relationships/image" Target="../media/image529.png"/><Relationship Id="rId40" Type="http://schemas.openxmlformats.org/officeDocument/2006/relationships/customXml" Target="../ink/ink269.xml"/><Relationship Id="rId115" Type="http://schemas.openxmlformats.org/officeDocument/2006/relationships/image" Target="../media/image438.png"/><Relationship Id="rId136" Type="http://schemas.openxmlformats.org/officeDocument/2006/relationships/customXml" Target="../ink/ink317.xml"/><Relationship Id="rId157" Type="http://schemas.openxmlformats.org/officeDocument/2006/relationships/image" Target="../media/image459.png"/><Relationship Id="rId178" Type="http://schemas.openxmlformats.org/officeDocument/2006/relationships/customXml" Target="../ink/ink338.xml"/><Relationship Id="rId301" Type="http://schemas.openxmlformats.org/officeDocument/2006/relationships/image" Target="../media/image531.png"/><Relationship Id="rId61" Type="http://schemas.openxmlformats.org/officeDocument/2006/relationships/image" Target="../media/image411.png"/><Relationship Id="rId82" Type="http://schemas.openxmlformats.org/officeDocument/2006/relationships/customXml" Target="../ink/ink290.xml"/><Relationship Id="rId199" Type="http://schemas.openxmlformats.org/officeDocument/2006/relationships/image" Target="../media/image480.png"/><Relationship Id="rId203" Type="http://schemas.openxmlformats.org/officeDocument/2006/relationships/image" Target="../media/image482.png"/><Relationship Id="rId19" Type="http://schemas.openxmlformats.org/officeDocument/2006/relationships/image" Target="../media/image390.png"/><Relationship Id="rId224" Type="http://schemas.openxmlformats.org/officeDocument/2006/relationships/customXml" Target="../ink/ink361.xml"/><Relationship Id="rId245" Type="http://schemas.openxmlformats.org/officeDocument/2006/relationships/image" Target="../media/image503.png"/><Relationship Id="rId266" Type="http://schemas.openxmlformats.org/officeDocument/2006/relationships/customXml" Target="../ink/ink382.xml"/><Relationship Id="rId287" Type="http://schemas.openxmlformats.org/officeDocument/2006/relationships/image" Target="../media/image524.png"/><Relationship Id="rId30" Type="http://schemas.openxmlformats.org/officeDocument/2006/relationships/customXml" Target="../ink/ink264.xml"/><Relationship Id="rId105" Type="http://schemas.openxmlformats.org/officeDocument/2006/relationships/image" Target="../media/image433.png"/><Relationship Id="rId126" Type="http://schemas.openxmlformats.org/officeDocument/2006/relationships/customXml" Target="../ink/ink312.xml"/><Relationship Id="rId147" Type="http://schemas.openxmlformats.org/officeDocument/2006/relationships/image" Target="../media/image454.png"/><Relationship Id="rId168" Type="http://schemas.openxmlformats.org/officeDocument/2006/relationships/customXml" Target="../ink/ink333.xml"/><Relationship Id="rId51" Type="http://schemas.openxmlformats.org/officeDocument/2006/relationships/image" Target="../media/image406.png"/><Relationship Id="rId72" Type="http://schemas.openxmlformats.org/officeDocument/2006/relationships/customXml" Target="../ink/ink285.xml"/><Relationship Id="rId93" Type="http://schemas.openxmlformats.org/officeDocument/2006/relationships/image" Target="../media/image427.png"/><Relationship Id="rId189" Type="http://schemas.openxmlformats.org/officeDocument/2006/relationships/image" Target="../media/image475.png"/><Relationship Id="rId3" Type="http://schemas.openxmlformats.org/officeDocument/2006/relationships/image" Target="../media/image382.png"/><Relationship Id="rId214" Type="http://schemas.openxmlformats.org/officeDocument/2006/relationships/customXml" Target="../ink/ink356.xml"/><Relationship Id="rId235" Type="http://schemas.openxmlformats.org/officeDocument/2006/relationships/image" Target="../media/image498.png"/><Relationship Id="rId256" Type="http://schemas.openxmlformats.org/officeDocument/2006/relationships/customXml" Target="../ink/ink377.xml"/><Relationship Id="rId277" Type="http://schemas.openxmlformats.org/officeDocument/2006/relationships/image" Target="../media/image519.png"/><Relationship Id="rId298" Type="http://schemas.openxmlformats.org/officeDocument/2006/relationships/customXml" Target="../ink/ink398.xml"/><Relationship Id="rId116" Type="http://schemas.openxmlformats.org/officeDocument/2006/relationships/customXml" Target="../ink/ink307.xml"/><Relationship Id="rId137" Type="http://schemas.openxmlformats.org/officeDocument/2006/relationships/image" Target="../media/image449.png"/><Relationship Id="rId158" Type="http://schemas.openxmlformats.org/officeDocument/2006/relationships/customXml" Target="../ink/ink328.xml"/><Relationship Id="rId302" Type="http://schemas.openxmlformats.org/officeDocument/2006/relationships/customXml" Target="../ink/ink400.xml"/><Relationship Id="rId20" Type="http://schemas.openxmlformats.org/officeDocument/2006/relationships/customXml" Target="../ink/ink259.xml"/><Relationship Id="rId41" Type="http://schemas.openxmlformats.org/officeDocument/2006/relationships/image" Target="../media/image401.png"/><Relationship Id="rId62" Type="http://schemas.openxmlformats.org/officeDocument/2006/relationships/customXml" Target="../ink/ink280.xml"/><Relationship Id="rId83" Type="http://schemas.openxmlformats.org/officeDocument/2006/relationships/image" Target="../media/image422.png"/><Relationship Id="rId179" Type="http://schemas.openxmlformats.org/officeDocument/2006/relationships/image" Target="../media/image470.png"/><Relationship Id="rId190" Type="http://schemas.openxmlformats.org/officeDocument/2006/relationships/customXml" Target="../ink/ink344.xml"/><Relationship Id="rId204" Type="http://schemas.openxmlformats.org/officeDocument/2006/relationships/customXml" Target="../ink/ink351.xml"/><Relationship Id="rId225" Type="http://schemas.openxmlformats.org/officeDocument/2006/relationships/image" Target="../media/image493.png"/><Relationship Id="rId246" Type="http://schemas.openxmlformats.org/officeDocument/2006/relationships/customXml" Target="../ink/ink372.xml"/><Relationship Id="rId267" Type="http://schemas.openxmlformats.org/officeDocument/2006/relationships/image" Target="../media/image514.png"/><Relationship Id="rId288" Type="http://schemas.openxmlformats.org/officeDocument/2006/relationships/customXml" Target="../ink/ink393.xml"/><Relationship Id="rId106" Type="http://schemas.openxmlformats.org/officeDocument/2006/relationships/customXml" Target="../ink/ink302.xml"/><Relationship Id="rId127" Type="http://schemas.openxmlformats.org/officeDocument/2006/relationships/image" Target="../media/image444.png"/><Relationship Id="rId10" Type="http://schemas.openxmlformats.org/officeDocument/2006/relationships/customXml" Target="../ink/ink254.xml"/><Relationship Id="rId31" Type="http://schemas.openxmlformats.org/officeDocument/2006/relationships/image" Target="../media/image396.png"/><Relationship Id="rId52" Type="http://schemas.openxmlformats.org/officeDocument/2006/relationships/customXml" Target="../ink/ink275.xml"/><Relationship Id="rId73" Type="http://schemas.openxmlformats.org/officeDocument/2006/relationships/image" Target="../media/image417.png"/><Relationship Id="rId94" Type="http://schemas.openxmlformats.org/officeDocument/2006/relationships/customXml" Target="../ink/ink296.xml"/><Relationship Id="rId148" Type="http://schemas.openxmlformats.org/officeDocument/2006/relationships/customXml" Target="../ink/ink323.xml"/><Relationship Id="rId169" Type="http://schemas.openxmlformats.org/officeDocument/2006/relationships/image" Target="../media/image465.png"/><Relationship Id="rId4" Type="http://schemas.openxmlformats.org/officeDocument/2006/relationships/customXml" Target="../ink/ink251.xml"/><Relationship Id="rId180" Type="http://schemas.openxmlformats.org/officeDocument/2006/relationships/customXml" Target="../ink/ink339.xml"/><Relationship Id="rId215" Type="http://schemas.openxmlformats.org/officeDocument/2006/relationships/image" Target="../media/image488.png"/><Relationship Id="rId236" Type="http://schemas.openxmlformats.org/officeDocument/2006/relationships/customXml" Target="../ink/ink367.xml"/><Relationship Id="rId257" Type="http://schemas.openxmlformats.org/officeDocument/2006/relationships/image" Target="../media/image509.png"/><Relationship Id="rId278" Type="http://schemas.openxmlformats.org/officeDocument/2006/relationships/customXml" Target="../ink/ink388.xml"/><Relationship Id="rId303" Type="http://schemas.openxmlformats.org/officeDocument/2006/relationships/image" Target="../media/image532.png"/><Relationship Id="rId42" Type="http://schemas.openxmlformats.org/officeDocument/2006/relationships/customXml" Target="../ink/ink270.xml"/><Relationship Id="rId84" Type="http://schemas.openxmlformats.org/officeDocument/2006/relationships/customXml" Target="../ink/ink291.xml"/><Relationship Id="rId138" Type="http://schemas.openxmlformats.org/officeDocument/2006/relationships/customXml" Target="../ink/ink318.xml"/><Relationship Id="rId191" Type="http://schemas.openxmlformats.org/officeDocument/2006/relationships/image" Target="../media/image476.png"/><Relationship Id="rId205" Type="http://schemas.openxmlformats.org/officeDocument/2006/relationships/image" Target="../media/image483.png"/><Relationship Id="rId247" Type="http://schemas.openxmlformats.org/officeDocument/2006/relationships/image" Target="../media/image504.png"/><Relationship Id="rId107" Type="http://schemas.openxmlformats.org/officeDocument/2006/relationships/image" Target="../media/image434.png"/><Relationship Id="rId289" Type="http://schemas.openxmlformats.org/officeDocument/2006/relationships/image" Target="../media/image525.png"/><Relationship Id="rId11" Type="http://schemas.openxmlformats.org/officeDocument/2006/relationships/image" Target="../media/image386.png"/><Relationship Id="rId53" Type="http://schemas.openxmlformats.org/officeDocument/2006/relationships/image" Target="../media/image407.png"/><Relationship Id="rId149" Type="http://schemas.openxmlformats.org/officeDocument/2006/relationships/image" Target="../media/image455.png"/><Relationship Id="rId95" Type="http://schemas.openxmlformats.org/officeDocument/2006/relationships/image" Target="../media/image428.png"/><Relationship Id="rId160" Type="http://schemas.openxmlformats.org/officeDocument/2006/relationships/customXml" Target="../ink/ink329.xml"/><Relationship Id="rId216" Type="http://schemas.openxmlformats.org/officeDocument/2006/relationships/customXml" Target="../ink/ink357.xml"/><Relationship Id="rId258" Type="http://schemas.openxmlformats.org/officeDocument/2006/relationships/customXml" Target="../ink/ink378.xml"/><Relationship Id="rId22" Type="http://schemas.openxmlformats.org/officeDocument/2006/relationships/customXml" Target="../ink/ink260.xml"/><Relationship Id="rId64" Type="http://schemas.openxmlformats.org/officeDocument/2006/relationships/customXml" Target="../ink/ink281.xml"/><Relationship Id="rId118" Type="http://schemas.openxmlformats.org/officeDocument/2006/relationships/customXml" Target="../ink/ink308.xml"/><Relationship Id="rId171" Type="http://schemas.openxmlformats.org/officeDocument/2006/relationships/image" Target="../media/image466.png"/><Relationship Id="rId227" Type="http://schemas.openxmlformats.org/officeDocument/2006/relationships/image" Target="../media/image494.png"/><Relationship Id="rId269" Type="http://schemas.openxmlformats.org/officeDocument/2006/relationships/image" Target="../media/image515.png"/><Relationship Id="rId33" Type="http://schemas.openxmlformats.org/officeDocument/2006/relationships/image" Target="../media/image397.png"/><Relationship Id="rId129" Type="http://schemas.openxmlformats.org/officeDocument/2006/relationships/image" Target="../media/image445.png"/><Relationship Id="rId280" Type="http://schemas.openxmlformats.org/officeDocument/2006/relationships/customXml" Target="../ink/ink389.xml"/><Relationship Id="rId75" Type="http://schemas.openxmlformats.org/officeDocument/2006/relationships/image" Target="../media/image418.png"/><Relationship Id="rId140" Type="http://schemas.openxmlformats.org/officeDocument/2006/relationships/customXml" Target="../ink/ink319.xml"/><Relationship Id="rId182" Type="http://schemas.openxmlformats.org/officeDocument/2006/relationships/customXml" Target="../ink/ink3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jpg"/><Relationship Id="rId2" Type="http://schemas.openxmlformats.org/officeDocument/2006/relationships/image" Target="../media/image5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8.png"/><Relationship Id="rId7" Type="http://schemas.openxmlformats.org/officeDocument/2006/relationships/image" Target="../media/image27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43.png"/><Relationship Id="rId7" Type="http://schemas.openxmlformats.org/officeDocument/2006/relationships/image" Target="../media/image541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5.jpg"/><Relationship Id="rId5" Type="http://schemas.openxmlformats.org/officeDocument/2006/relationships/image" Target="../media/image266.png"/><Relationship Id="rId4" Type="http://schemas.openxmlformats.org/officeDocument/2006/relationships/image" Target="../media/image5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jp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256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8.png"/><Relationship Id="rId7" Type="http://schemas.openxmlformats.org/officeDocument/2006/relationships/image" Target="../media/image27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5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61.png"/><Relationship Id="rId7" Type="http://schemas.openxmlformats.org/officeDocument/2006/relationships/image" Target="../media/image565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3.png"/><Relationship Id="rId10" Type="http://schemas.openxmlformats.org/officeDocument/2006/relationships/image" Target="../media/image7.png"/><Relationship Id="rId4" Type="http://schemas.openxmlformats.org/officeDocument/2006/relationships/image" Target="../media/image562.png"/><Relationship Id="rId9" Type="http://schemas.openxmlformats.org/officeDocument/2006/relationships/image" Target="../media/image278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570.png"/><Relationship Id="rId7" Type="http://schemas.openxmlformats.org/officeDocument/2006/relationships/image" Target="../media/image573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5" Type="http://schemas.openxmlformats.org/officeDocument/2006/relationships/image" Target="../media/image572.png"/><Relationship Id="rId4" Type="http://schemas.openxmlformats.org/officeDocument/2006/relationships/image" Target="../media/image571.png"/><Relationship Id="rId9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8.png"/><Relationship Id="rId7" Type="http://schemas.openxmlformats.org/officeDocument/2006/relationships/image" Target="../media/image27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8.png"/><Relationship Id="rId4" Type="http://schemas.openxmlformats.org/officeDocument/2006/relationships/image" Target="../media/image5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7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86.png"/><Relationship Id="rId4" Type="http://schemas.openxmlformats.org/officeDocument/2006/relationships/image" Target="../media/image5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7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jpg"/><Relationship Id="rId2" Type="http://schemas.openxmlformats.org/officeDocument/2006/relationships/image" Target="../media/image58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591.png"/><Relationship Id="rId4" Type="http://schemas.openxmlformats.org/officeDocument/2006/relationships/image" Target="../media/image590.jp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0.png"/><Relationship Id="rId299" Type="http://schemas.openxmlformats.org/officeDocument/2006/relationships/customXml" Target="../ink/ink550.xml"/><Relationship Id="rId21" Type="http://schemas.openxmlformats.org/officeDocument/2006/relationships/image" Target="../media/image602.png"/><Relationship Id="rId63" Type="http://schemas.openxmlformats.org/officeDocument/2006/relationships/image" Target="../media/image623.png"/><Relationship Id="rId159" Type="http://schemas.openxmlformats.org/officeDocument/2006/relationships/image" Target="../media/image671.png"/><Relationship Id="rId324" Type="http://schemas.openxmlformats.org/officeDocument/2006/relationships/image" Target="../media/image752.png"/><Relationship Id="rId366" Type="http://schemas.openxmlformats.org/officeDocument/2006/relationships/image" Target="../media/image773.png"/><Relationship Id="rId170" Type="http://schemas.openxmlformats.org/officeDocument/2006/relationships/customXml" Target="../ink/ink485.xml"/><Relationship Id="rId226" Type="http://schemas.openxmlformats.org/officeDocument/2006/relationships/image" Target="../media/image703.png"/><Relationship Id="rId433" Type="http://schemas.openxmlformats.org/officeDocument/2006/relationships/customXml" Target="../ink/ink617.xml"/><Relationship Id="rId268" Type="http://schemas.openxmlformats.org/officeDocument/2006/relationships/image" Target="../media/image724.png"/><Relationship Id="rId32" Type="http://schemas.openxmlformats.org/officeDocument/2006/relationships/customXml" Target="../ink/ink416.xml"/><Relationship Id="rId74" Type="http://schemas.openxmlformats.org/officeDocument/2006/relationships/customXml" Target="../ink/ink437.xml"/><Relationship Id="rId128" Type="http://schemas.openxmlformats.org/officeDocument/2006/relationships/customXml" Target="../ink/ink464.xml"/><Relationship Id="rId335" Type="http://schemas.openxmlformats.org/officeDocument/2006/relationships/customXml" Target="../ink/ink568.xml"/><Relationship Id="rId377" Type="http://schemas.openxmlformats.org/officeDocument/2006/relationships/customXml" Target="../ink/ink589.xml"/><Relationship Id="rId5" Type="http://schemas.openxmlformats.org/officeDocument/2006/relationships/image" Target="../media/image594.png"/><Relationship Id="rId181" Type="http://schemas.openxmlformats.org/officeDocument/2006/relationships/image" Target="../media/image682.png"/><Relationship Id="rId237" Type="http://schemas.openxmlformats.org/officeDocument/2006/relationships/customXml" Target="../ink/ink519.xml"/><Relationship Id="rId402" Type="http://schemas.openxmlformats.org/officeDocument/2006/relationships/image" Target="../media/image791.png"/><Relationship Id="rId279" Type="http://schemas.openxmlformats.org/officeDocument/2006/relationships/customXml" Target="../ink/ink540.xml"/><Relationship Id="rId444" Type="http://schemas.openxmlformats.org/officeDocument/2006/relationships/image" Target="../media/image812.png"/><Relationship Id="rId43" Type="http://schemas.openxmlformats.org/officeDocument/2006/relationships/image" Target="../media/image613.png"/><Relationship Id="rId139" Type="http://schemas.openxmlformats.org/officeDocument/2006/relationships/image" Target="../media/image661.png"/><Relationship Id="rId290" Type="http://schemas.openxmlformats.org/officeDocument/2006/relationships/image" Target="../media/image735.png"/><Relationship Id="rId304" Type="http://schemas.openxmlformats.org/officeDocument/2006/relationships/image" Target="../media/image742.png"/><Relationship Id="rId346" Type="http://schemas.openxmlformats.org/officeDocument/2006/relationships/image" Target="../media/image763.png"/><Relationship Id="rId388" Type="http://schemas.openxmlformats.org/officeDocument/2006/relationships/image" Target="../media/image784.png"/><Relationship Id="rId85" Type="http://schemas.openxmlformats.org/officeDocument/2006/relationships/image" Target="../media/image634.png"/><Relationship Id="rId150" Type="http://schemas.openxmlformats.org/officeDocument/2006/relationships/customXml" Target="../ink/ink475.xml"/><Relationship Id="rId192" Type="http://schemas.openxmlformats.org/officeDocument/2006/relationships/customXml" Target="../ink/ink496.xml"/><Relationship Id="rId206" Type="http://schemas.openxmlformats.org/officeDocument/2006/relationships/customXml" Target="../ink/ink503.xml"/><Relationship Id="rId413" Type="http://schemas.openxmlformats.org/officeDocument/2006/relationships/customXml" Target="../ink/ink607.xml"/><Relationship Id="rId248" Type="http://schemas.openxmlformats.org/officeDocument/2006/relationships/image" Target="../media/image714.png"/><Relationship Id="rId12" Type="http://schemas.openxmlformats.org/officeDocument/2006/relationships/customXml" Target="../ink/ink406.xml"/><Relationship Id="rId108" Type="http://schemas.openxmlformats.org/officeDocument/2006/relationships/customXml" Target="../ink/ink454.xml"/><Relationship Id="rId315" Type="http://schemas.openxmlformats.org/officeDocument/2006/relationships/customXml" Target="../ink/ink558.xml"/><Relationship Id="rId357" Type="http://schemas.openxmlformats.org/officeDocument/2006/relationships/customXml" Target="../ink/ink579.xml"/><Relationship Id="rId54" Type="http://schemas.openxmlformats.org/officeDocument/2006/relationships/customXml" Target="../ink/ink427.xml"/><Relationship Id="rId96" Type="http://schemas.openxmlformats.org/officeDocument/2006/relationships/customXml" Target="../ink/ink448.xml"/><Relationship Id="rId161" Type="http://schemas.openxmlformats.org/officeDocument/2006/relationships/image" Target="../media/image672.png"/><Relationship Id="rId217" Type="http://schemas.openxmlformats.org/officeDocument/2006/relationships/image" Target="../media/image699.png"/><Relationship Id="rId399" Type="http://schemas.openxmlformats.org/officeDocument/2006/relationships/customXml" Target="../ink/ink600.xml"/><Relationship Id="rId259" Type="http://schemas.openxmlformats.org/officeDocument/2006/relationships/customXml" Target="../ink/ink530.xml"/><Relationship Id="rId424" Type="http://schemas.openxmlformats.org/officeDocument/2006/relationships/image" Target="../media/image802.png"/><Relationship Id="rId23" Type="http://schemas.openxmlformats.org/officeDocument/2006/relationships/image" Target="../media/image603.png"/><Relationship Id="rId119" Type="http://schemas.openxmlformats.org/officeDocument/2006/relationships/image" Target="../media/image651.png"/><Relationship Id="rId270" Type="http://schemas.openxmlformats.org/officeDocument/2006/relationships/image" Target="../media/image725.png"/><Relationship Id="rId326" Type="http://schemas.openxmlformats.org/officeDocument/2006/relationships/image" Target="../media/image753.png"/><Relationship Id="rId65" Type="http://schemas.openxmlformats.org/officeDocument/2006/relationships/image" Target="../media/image624.png"/><Relationship Id="rId130" Type="http://schemas.openxmlformats.org/officeDocument/2006/relationships/customXml" Target="../ink/ink465.xml"/><Relationship Id="rId368" Type="http://schemas.openxmlformats.org/officeDocument/2006/relationships/image" Target="../media/image774.png"/><Relationship Id="rId172" Type="http://schemas.openxmlformats.org/officeDocument/2006/relationships/customXml" Target="../ink/ink486.xml"/><Relationship Id="rId228" Type="http://schemas.openxmlformats.org/officeDocument/2006/relationships/image" Target="../media/image704.png"/><Relationship Id="rId435" Type="http://schemas.openxmlformats.org/officeDocument/2006/relationships/customXml" Target="../ink/ink618.xml"/><Relationship Id="rId281" Type="http://schemas.openxmlformats.org/officeDocument/2006/relationships/customXml" Target="../ink/ink541.xml"/><Relationship Id="rId337" Type="http://schemas.openxmlformats.org/officeDocument/2006/relationships/customXml" Target="../ink/ink569.xml"/><Relationship Id="rId34" Type="http://schemas.openxmlformats.org/officeDocument/2006/relationships/customXml" Target="../ink/ink417.xml"/><Relationship Id="rId76" Type="http://schemas.openxmlformats.org/officeDocument/2006/relationships/customXml" Target="../ink/ink438.xml"/><Relationship Id="rId141" Type="http://schemas.openxmlformats.org/officeDocument/2006/relationships/image" Target="../media/image662.png"/><Relationship Id="rId379" Type="http://schemas.openxmlformats.org/officeDocument/2006/relationships/customXml" Target="../ink/ink590.xml"/><Relationship Id="rId7" Type="http://schemas.openxmlformats.org/officeDocument/2006/relationships/image" Target="../media/image595.png"/><Relationship Id="rId183" Type="http://schemas.openxmlformats.org/officeDocument/2006/relationships/image" Target="../media/image683.png"/><Relationship Id="rId239" Type="http://schemas.openxmlformats.org/officeDocument/2006/relationships/customXml" Target="../ink/ink520.xml"/><Relationship Id="rId390" Type="http://schemas.openxmlformats.org/officeDocument/2006/relationships/image" Target="../media/image785.png"/><Relationship Id="rId404" Type="http://schemas.openxmlformats.org/officeDocument/2006/relationships/image" Target="../media/image792.png"/><Relationship Id="rId446" Type="http://schemas.openxmlformats.org/officeDocument/2006/relationships/image" Target="../media/image813.png"/><Relationship Id="rId250" Type="http://schemas.openxmlformats.org/officeDocument/2006/relationships/image" Target="../media/image715.png"/><Relationship Id="rId292" Type="http://schemas.openxmlformats.org/officeDocument/2006/relationships/image" Target="../media/image736.png"/><Relationship Id="rId306" Type="http://schemas.openxmlformats.org/officeDocument/2006/relationships/image" Target="../media/image743.png"/><Relationship Id="rId45" Type="http://schemas.openxmlformats.org/officeDocument/2006/relationships/image" Target="../media/image614.png"/><Relationship Id="rId87" Type="http://schemas.openxmlformats.org/officeDocument/2006/relationships/image" Target="../media/image635.png"/><Relationship Id="rId110" Type="http://schemas.openxmlformats.org/officeDocument/2006/relationships/customXml" Target="../ink/ink455.xml"/><Relationship Id="rId348" Type="http://schemas.openxmlformats.org/officeDocument/2006/relationships/image" Target="../media/image764.png"/><Relationship Id="rId152" Type="http://schemas.openxmlformats.org/officeDocument/2006/relationships/customXml" Target="../ink/ink476.xml"/><Relationship Id="rId194" Type="http://schemas.openxmlformats.org/officeDocument/2006/relationships/customXml" Target="../ink/ink497.xml"/><Relationship Id="rId208" Type="http://schemas.openxmlformats.org/officeDocument/2006/relationships/customXml" Target="../ink/ink504.xml"/><Relationship Id="rId415" Type="http://schemas.openxmlformats.org/officeDocument/2006/relationships/customXml" Target="../ink/ink608.xml"/><Relationship Id="rId261" Type="http://schemas.openxmlformats.org/officeDocument/2006/relationships/customXml" Target="../ink/ink531.xml"/><Relationship Id="rId14" Type="http://schemas.openxmlformats.org/officeDocument/2006/relationships/customXml" Target="../ink/ink407.xml"/><Relationship Id="rId56" Type="http://schemas.openxmlformats.org/officeDocument/2006/relationships/customXml" Target="../ink/ink428.xml"/><Relationship Id="rId317" Type="http://schemas.openxmlformats.org/officeDocument/2006/relationships/customXml" Target="../ink/ink559.xml"/><Relationship Id="rId359" Type="http://schemas.openxmlformats.org/officeDocument/2006/relationships/customXml" Target="../ink/ink580.xml"/><Relationship Id="rId98" Type="http://schemas.openxmlformats.org/officeDocument/2006/relationships/customXml" Target="../ink/ink449.xml"/><Relationship Id="rId121" Type="http://schemas.openxmlformats.org/officeDocument/2006/relationships/image" Target="../media/image652.png"/><Relationship Id="rId163" Type="http://schemas.openxmlformats.org/officeDocument/2006/relationships/image" Target="../media/image673.png"/><Relationship Id="rId219" Type="http://schemas.openxmlformats.org/officeDocument/2006/relationships/image" Target="../media/image700.png"/><Relationship Id="rId370" Type="http://schemas.openxmlformats.org/officeDocument/2006/relationships/image" Target="../media/image775.png"/><Relationship Id="rId426" Type="http://schemas.openxmlformats.org/officeDocument/2006/relationships/image" Target="../media/image803.png"/><Relationship Id="rId230" Type="http://schemas.openxmlformats.org/officeDocument/2006/relationships/image" Target="../media/image705.png"/><Relationship Id="rId25" Type="http://schemas.openxmlformats.org/officeDocument/2006/relationships/image" Target="../media/image604.png"/><Relationship Id="rId67" Type="http://schemas.openxmlformats.org/officeDocument/2006/relationships/image" Target="../media/image625.png"/><Relationship Id="rId272" Type="http://schemas.openxmlformats.org/officeDocument/2006/relationships/image" Target="../media/image726.png"/><Relationship Id="rId328" Type="http://schemas.openxmlformats.org/officeDocument/2006/relationships/image" Target="../media/image754.png"/><Relationship Id="rId132" Type="http://schemas.openxmlformats.org/officeDocument/2006/relationships/customXml" Target="../ink/ink466.xml"/><Relationship Id="rId174" Type="http://schemas.openxmlformats.org/officeDocument/2006/relationships/customXml" Target="../ink/ink487.xml"/><Relationship Id="rId381" Type="http://schemas.openxmlformats.org/officeDocument/2006/relationships/customXml" Target="../ink/ink591.xml"/><Relationship Id="rId241" Type="http://schemas.openxmlformats.org/officeDocument/2006/relationships/customXml" Target="../ink/ink521.xml"/><Relationship Id="rId437" Type="http://schemas.openxmlformats.org/officeDocument/2006/relationships/customXml" Target="../ink/ink619.xml"/><Relationship Id="rId36" Type="http://schemas.openxmlformats.org/officeDocument/2006/relationships/customXml" Target="../ink/ink418.xml"/><Relationship Id="rId283" Type="http://schemas.openxmlformats.org/officeDocument/2006/relationships/customXml" Target="../ink/ink542.xml"/><Relationship Id="rId339" Type="http://schemas.openxmlformats.org/officeDocument/2006/relationships/customXml" Target="../ink/ink570.xml"/><Relationship Id="rId78" Type="http://schemas.openxmlformats.org/officeDocument/2006/relationships/customXml" Target="../ink/ink439.xml"/><Relationship Id="rId101" Type="http://schemas.openxmlformats.org/officeDocument/2006/relationships/image" Target="../media/image642.png"/><Relationship Id="rId143" Type="http://schemas.openxmlformats.org/officeDocument/2006/relationships/image" Target="../media/image663.png"/><Relationship Id="rId185" Type="http://schemas.openxmlformats.org/officeDocument/2006/relationships/image" Target="../media/image684.png"/><Relationship Id="rId350" Type="http://schemas.openxmlformats.org/officeDocument/2006/relationships/image" Target="../media/image765.png"/><Relationship Id="rId406" Type="http://schemas.openxmlformats.org/officeDocument/2006/relationships/image" Target="../media/image793.png"/><Relationship Id="rId9" Type="http://schemas.openxmlformats.org/officeDocument/2006/relationships/image" Target="../media/image596.png"/><Relationship Id="rId210" Type="http://schemas.openxmlformats.org/officeDocument/2006/relationships/customXml" Target="../ink/ink505.xml"/><Relationship Id="rId392" Type="http://schemas.openxmlformats.org/officeDocument/2006/relationships/image" Target="../media/image786.png"/><Relationship Id="rId448" Type="http://schemas.openxmlformats.org/officeDocument/2006/relationships/image" Target="../media/image814.png"/><Relationship Id="rId252" Type="http://schemas.openxmlformats.org/officeDocument/2006/relationships/image" Target="../media/image716.png"/><Relationship Id="rId294" Type="http://schemas.openxmlformats.org/officeDocument/2006/relationships/image" Target="../media/image737.png"/><Relationship Id="rId308" Type="http://schemas.openxmlformats.org/officeDocument/2006/relationships/image" Target="../media/image744.png"/><Relationship Id="rId47" Type="http://schemas.openxmlformats.org/officeDocument/2006/relationships/image" Target="../media/image615.png"/><Relationship Id="rId89" Type="http://schemas.openxmlformats.org/officeDocument/2006/relationships/image" Target="../media/image636.png"/><Relationship Id="rId112" Type="http://schemas.openxmlformats.org/officeDocument/2006/relationships/customXml" Target="../ink/ink456.xml"/><Relationship Id="rId154" Type="http://schemas.openxmlformats.org/officeDocument/2006/relationships/customXml" Target="../ink/ink477.xml"/><Relationship Id="rId361" Type="http://schemas.openxmlformats.org/officeDocument/2006/relationships/customXml" Target="../ink/ink581.xml"/><Relationship Id="rId196" Type="http://schemas.openxmlformats.org/officeDocument/2006/relationships/customXml" Target="../ink/ink498.xml"/><Relationship Id="rId417" Type="http://schemas.openxmlformats.org/officeDocument/2006/relationships/customXml" Target="../ink/ink609.xml"/><Relationship Id="rId16" Type="http://schemas.openxmlformats.org/officeDocument/2006/relationships/customXml" Target="../ink/ink408.xml"/><Relationship Id="rId221" Type="http://schemas.openxmlformats.org/officeDocument/2006/relationships/customXml" Target="../ink/ink511.xml"/><Relationship Id="rId263" Type="http://schemas.openxmlformats.org/officeDocument/2006/relationships/customXml" Target="../ink/ink532.xml"/><Relationship Id="rId319" Type="http://schemas.openxmlformats.org/officeDocument/2006/relationships/customXml" Target="../ink/ink560.xml"/><Relationship Id="rId58" Type="http://schemas.openxmlformats.org/officeDocument/2006/relationships/customXml" Target="../ink/ink429.xml"/><Relationship Id="rId123" Type="http://schemas.openxmlformats.org/officeDocument/2006/relationships/image" Target="../media/image653.png"/><Relationship Id="rId330" Type="http://schemas.openxmlformats.org/officeDocument/2006/relationships/image" Target="../media/image755.png"/><Relationship Id="rId165" Type="http://schemas.openxmlformats.org/officeDocument/2006/relationships/image" Target="../media/image674.png"/><Relationship Id="rId372" Type="http://schemas.openxmlformats.org/officeDocument/2006/relationships/image" Target="../media/image776.png"/><Relationship Id="rId428" Type="http://schemas.openxmlformats.org/officeDocument/2006/relationships/image" Target="../media/image804.png"/><Relationship Id="rId232" Type="http://schemas.openxmlformats.org/officeDocument/2006/relationships/image" Target="../media/image706.png"/><Relationship Id="rId274" Type="http://schemas.openxmlformats.org/officeDocument/2006/relationships/image" Target="../media/image727.png"/><Relationship Id="rId27" Type="http://schemas.openxmlformats.org/officeDocument/2006/relationships/image" Target="../media/image605.png"/><Relationship Id="rId69" Type="http://schemas.openxmlformats.org/officeDocument/2006/relationships/image" Target="../media/image626.png"/><Relationship Id="rId134" Type="http://schemas.openxmlformats.org/officeDocument/2006/relationships/customXml" Target="../ink/ink467.xml"/><Relationship Id="rId80" Type="http://schemas.openxmlformats.org/officeDocument/2006/relationships/customXml" Target="../ink/ink440.xml"/><Relationship Id="rId176" Type="http://schemas.openxmlformats.org/officeDocument/2006/relationships/customXml" Target="../ink/ink488.xml"/><Relationship Id="rId341" Type="http://schemas.openxmlformats.org/officeDocument/2006/relationships/customXml" Target="../ink/ink571.xml"/><Relationship Id="rId383" Type="http://schemas.openxmlformats.org/officeDocument/2006/relationships/customXml" Target="../ink/ink592.xml"/><Relationship Id="rId439" Type="http://schemas.openxmlformats.org/officeDocument/2006/relationships/customXml" Target="../ink/ink620.xml"/><Relationship Id="rId201" Type="http://schemas.openxmlformats.org/officeDocument/2006/relationships/image" Target="../media/image691.png"/><Relationship Id="rId243" Type="http://schemas.openxmlformats.org/officeDocument/2006/relationships/customXml" Target="../ink/ink522.xml"/><Relationship Id="rId285" Type="http://schemas.openxmlformats.org/officeDocument/2006/relationships/customXml" Target="../ink/ink543.xml"/><Relationship Id="rId38" Type="http://schemas.openxmlformats.org/officeDocument/2006/relationships/customXml" Target="../ink/ink419.xml"/><Relationship Id="rId103" Type="http://schemas.openxmlformats.org/officeDocument/2006/relationships/image" Target="../media/image643.png"/><Relationship Id="rId310" Type="http://schemas.openxmlformats.org/officeDocument/2006/relationships/image" Target="../media/image745.png"/><Relationship Id="rId91" Type="http://schemas.openxmlformats.org/officeDocument/2006/relationships/image" Target="../media/image637.png"/><Relationship Id="rId145" Type="http://schemas.openxmlformats.org/officeDocument/2006/relationships/image" Target="../media/image664.png"/><Relationship Id="rId187" Type="http://schemas.openxmlformats.org/officeDocument/2006/relationships/image" Target="../media/image685.png"/><Relationship Id="rId352" Type="http://schemas.openxmlformats.org/officeDocument/2006/relationships/image" Target="../media/image766.png"/><Relationship Id="rId394" Type="http://schemas.openxmlformats.org/officeDocument/2006/relationships/image" Target="../media/image787.png"/><Relationship Id="rId408" Type="http://schemas.openxmlformats.org/officeDocument/2006/relationships/image" Target="../media/image794.png"/><Relationship Id="rId212" Type="http://schemas.openxmlformats.org/officeDocument/2006/relationships/customXml" Target="../ink/ink506.xml"/><Relationship Id="rId254" Type="http://schemas.openxmlformats.org/officeDocument/2006/relationships/image" Target="../media/image717.png"/><Relationship Id="rId49" Type="http://schemas.openxmlformats.org/officeDocument/2006/relationships/image" Target="../media/image616.png"/><Relationship Id="rId114" Type="http://schemas.openxmlformats.org/officeDocument/2006/relationships/customXml" Target="../ink/ink457.xml"/><Relationship Id="rId296" Type="http://schemas.openxmlformats.org/officeDocument/2006/relationships/image" Target="../media/image738.png"/><Relationship Id="rId60" Type="http://schemas.openxmlformats.org/officeDocument/2006/relationships/customXml" Target="../ink/ink430.xml"/><Relationship Id="rId156" Type="http://schemas.openxmlformats.org/officeDocument/2006/relationships/customXml" Target="../ink/ink478.xml"/><Relationship Id="rId198" Type="http://schemas.openxmlformats.org/officeDocument/2006/relationships/customXml" Target="../ink/ink499.xml"/><Relationship Id="rId321" Type="http://schemas.openxmlformats.org/officeDocument/2006/relationships/customXml" Target="../ink/ink561.xml"/><Relationship Id="rId363" Type="http://schemas.openxmlformats.org/officeDocument/2006/relationships/customXml" Target="../ink/ink582.xml"/><Relationship Id="rId419" Type="http://schemas.openxmlformats.org/officeDocument/2006/relationships/customXml" Target="../ink/ink610.xml"/><Relationship Id="rId223" Type="http://schemas.openxmlformats.org/officeDocument/2006/relationships/customXml" Target="../ink/ink512.xml"/><Relationship Id="rId430" Type="http://schemas.openxmlformats.org/officeDocument/2006/relationships/image" Target="../media/image805.png"/><Relationship Id="rId18" Type="http://schemas.openxmlformats.org/officeDocument/2006/relationships/customXml" Target="../ink/ink409.xml"/><Relationship Id="rId39" Type="http://schemas.openxmlformats.org/officeDocument/2006/relationships/image" Target="../media/image611.png"/><Relationship Id="rId265" Type="http://schemas.openxmlformats.org/officeDocument/2006/relationships/customXml" Target="../ink/ink533.xml"/><Relationship Id="rId286" Type="http://schemas.openxmlformats.org/officeDocument/2006/relationships/image" Target="../media/image733.png"/><Relationship Id="rId50" Type="http://schemas.openxmlformats.org/officeDocument/2006/relationships/customXml" Target="../ink/ink425.xml"/><Relationship Id="rId104" Type="http://schemas.openxmlformats.org/officeDocument/2006/relationships/customXml" Target="../ink/ink452.xml"/><Relationship Id="rId125" Type="http://schemas.openxmlformats.org/officeDocument/2006/relationships/image" Target="../media/image654.png"/><Relationship Id="rId146" Type="http://schemas.openxmlformats.org/officeDocument/2006/relationships/customXml" Target="../ink/ink473.xml"/><Relationship Id="rId167" Type="http://schemas.openxmlformats.org/officeDocument/2006/relationships/image" Target="../media/image675.png"/><Relationship Id="rId188" Type="http://schemas.openxmlformats.org/officeDocument/2006/relationships/customXml" Target="../ink/ink494.xml"/><Relationship Id="rId311" Type="http://schemas.openxmlformats.org/officeDocument/2006/relationships/customXml" Target="../ink/ink556.xml"/><Relationship Id="rId332" Type="http://schemas.openxmlformats.org/officeDocument/2006/relationships/image" Target="../media/image756.png"/><Relationship Id="rId353" Type="http://schemas.openxmlformats.org/officeDocument/2006/relationships/customXml" Target="../ink/ink577.xml"/><Relationship Id="rId374" Type="http://schemas.openxmlformats.org/officeDocument/2006/relationships/image" Target="../media/image777.png"/><Relationship Id="rId395" Type="http://schemas.openxmlformats.org/officeDocument/2006/relationships/customXml" Target="../ink/ink598.xml"/><Relationship Id="rId409" Type="http://schemas.openxmlformats.org/officeDocument/2006/relationships/customXml" Target="../ink/ink605.xml"/><Relationship Id="rId71" Type="http://schemas.openxmlformats.org/officeDocument/2006/relationships/image" Target="../media/image627.png"/><Relationship Id="rId92" Type="http://schemas.openxmlformats.org/officeDocument/2006/relationships/customXml" Target="../ink/ink446.xml"/><Relationship Id="rId213" Type="http://schemas.openxmlformats.org/officeDocument/2006/relationships/image" Target="../media/image697.png"/><Relationship Id="rId234" Type="http://schemas.openxmlformats.org/officeDocument/2006/relationships/image" Target="../media/image707.png"/><Relationship Id="rId420" Type="http://schemas.openxmlformats.org/officeDocument/2006/relationships/image" Target="../media/image800.png"/><Relationship Id="rId2" Type="http://schemas.openxmlformats.org/officeDocument/2006/relationships/customXml" Target="../ink/ink401.xml"/><Relationship Id="rId29" Type="http://schemas.openxmlformats.org/officeDocument/2006/relationships/image" Target="../media/image606.png"/><Relationship Id="rId255" Type="http://schemas.openxmlformats.org/officeDocument/2006/relationships/customXml" Target="../ink/ink528.xml"/><Relationship Id="rId276" Type="http://schemas.openxmlformats.org/officeDocument/2006/relationships/image" Target="../media/image728.png"/><Relationship Id="rId297" Type="http://schemas.openxmlformats.org/officeDocument/2006/relationships/customXml" Target="../ink/ink549.xml"/><Relationship Id="rId441" Type="http://schemas.openxmlformats.org/officeDocument/2006/relationships/customXml" Target="../ink/ink621.xml"/><Relationship Id="rId40" Type="http://schemas.openxmlformats.org/officeDocument/2006/relationships/customXml" Target="../ink/ink420.xml"/><Relationship Id="rId115" Type="http://schemas.openxmlformats.org/officeDocument/2006/relationships/image" Target="../media/image649.png"/><Relationship Id="rId136" Type="http://schemas.openxmlformats.org/officeDocument/2006/relationships/customXml" Target="../ink/ink468.xml"/><Relationship Id="rId157" Type="http://schemas.openxmlformats.org/officeDocument/2006/relationships/image" Target="../media/image670.png"/><Relationship Id="rId178" Type="http://schemas.openxmlformats.org/officeDocument/2006/relationships/customXml" Target="../ink/ink489.xml"/><Relationship Id="rId301" Type="http://schemas.openxmlformats.org/officeDocument/2006/relationships/customXml" Target="../ink/ink551.xml"/><Relationship Id="rId322" Type="http://schemas.openxmlformats.org/officeDocument/2006/relationships/image" Target="../media/image751.png"/><Relationship Id="rId343" Type="http://schemas.openxmlformats.org/officeDocument/2006/relationships/customXml" Target="../ink/ink572.xml"/><Relationship Id="rId364" Type="http://schemas.openxmlformats.org/officeDocument/2006/relationships/image" Target="../media/image772.png"/><Relationship Id="rId61" Type="http://schemas.openxmlformats.org/officeDocument/2006/relationships/image" Target="../media/image622.png"/><Relationship Id="rId82" Type="http://schemas.openxmlformats.org/officeDocument/2006/relationships/customXml" Target="../ink/ink441.xml"/><Relationship Id="rId199" Type="http://schemas.openxmlformats.org/officeDocument/2006/relationships/image" Target="../media/image690.png"/><Relationship Id="rId203" Type="http://schemas.openxmlformats.org/officeDocument/2006/relationships/image" Target="../media/image692.png"/><Relationship Id="rId385" Type="http://schemas.openxmlformats.org/officeDocument/2006/relationships/customXml" Target="../ink/ink593.xml"/><Relationship Id="rId19" Type="http://schemas.openxmlformats.org/officeDocument/2006/relationships/image" Target="../media/image601.png"/><Relationship Id="rId224" Type="http://schemas.openxmlformats.org/officeDocument/2006/relationships/image" Target="../media/image702.png"/><Relationship Id="rId245" Type="http://schemas.openxmlformats.org/officeDocument/2006/relationships/customXml" Target="../ink/ink523.xml"/><Relationship Id="rId266" Type="http://schemas.openxmlformats.org/officeDocument/2006/relationships/image" Target="../media/image723.png"/><Relationship Id="rId287" Type="http://schemas.openxmlformats.org/officeDocument/2006/relationships/customXml" Target="../ink/ink544.xml"/><Relationship Id="rId410" Type="http://schemas.openxmlformats.org/officeDocument/2006/relationships/image" Target="../media/image795.png"/><Relationship Id="rId431" Type="http://schemas.openxmlformats.org/officeDocument/2006/relationships/customXml" Target="../ink/ink616.xml"/><Relationship Id="rId30" Type="http://schemas.openxmlformats.org/officeDocument/2006/relationships/customXml" Target="../ink/ink415.xml"/><Relationship Id="rId105" Type="http://schemas.openxmlformats.org/officeDocument/2006/relationships/image" Target="../media/image644.png"/><Relationship Id="rId126" Type="http://schemas.openxmlformats.org/officeDocument/2006/relationships/customXml" Target="../ink/ink463.xml"/><Relationship Id="rId147" Type="http://schemas.openxmlformats.org/officeDocument/2006/relationships/image" Target="../media/image665.png"/><Relationship Id="rId168" Type="http://schemas.openxmlformats.org/officeDocument/2006/relationships/customXml" Target="../ink/ink484.xml"/><Relationship Id="rId312" Type="http://schemas.openxmlformats.org/officeDocument/2006/relationships/image" Target="../media/image746.png"/><Relationship Id="rId333" Type="http://schemas.openxmlformats.org/officeDocument/2006/relationships/customXml" Target="../ink/ink567.xml"/><Relationship Id="rId354" Type="http://schemas.openxmlformats.org/officeDocument/2006/relationships/image" Target="../media/image767.png"/><Relationship Id="rId51" Type="http://schemas.openxmlformats.org/officeDocument/2006/relationships/image" Target="../media/image617.png"/><Relationship Id="rId72" Type="http://schemas.openxmlformats.org/officeDocument/2006/relationships/customXml" Target="../ink/ink436.xml"/><Relationship Id="rId93" Type="http://schemas.openxmlformats.org/officeDocument/2006/relationships/image" Target="../media/image638.png"/><Relationship Id="rId189" Type="http://schemas.openxmlformats.org/officeDocument/2006/relationships/image" Target="../media/image686.png"/><Relationship Id="rId375" Type="http://schemas.openxmlformats.org/officeDocument/2006/relationships/customXml" Target="../ink/ink588.xml"/><Relationship Id="rId396" Type="http://schemas.openxmlformats.org/officeDocument/2006/relationships/image" Target="../media/image788.png"/><Relationship Id="rId3" Type="http://schemas.openxmlformats.org/officeDocument/2006/relationships/image" Target="../media/image593.png"/><Relationship Id="rId214" Type="http://schemas.openxmlformats.org/officeDocument/2006/relationships/customXml" Target="../ink/ink507.xml"/><Relationship Id="rId235" Type="http://schemas.openxmlformats.org/officeDocument/2006/relationships/customXml" Target="../ink/ink518.xml"/><Relationship Id="rId256" Type="http://schemas.openxmlformats.org/officeDocument/2006/relationships/image" Target="../media/image718.png"/><Relationship Id="rId277" Type="http://schemas.openxmlformats.org/officeDocument/2006/relationships/customXml" Target="../ink/ink539.xml"/><Relationship Id="rId298" Type="http://schemas.openxmlformats.org/officeDocument/2006/relationships/image" Target="../media/image739.png"/><Relationship Id="rId400" Type="http://schemas.openxmlformats.org/officeDocument/2006/relationships/image" Target="../media/image790.png"/><Relationship Id="rId421" Type="http://schemas.openxmlformats.org/officeDocument/2006/relationships/customXml" Target="../ink/ink611.xml"/><Relationship Id="rId442" Type="http://schemas.openxmlformats.org/officeDocument/2006/relationships/image" Target="../media/image811.png"/><Relationship Id="rId116" Type="http://schemas.openxmlformats.org/officeDocument/2006/relationships/customXml" Target="../ink/ink458.xml"/><Relationship Id="rId137" Type="http://schemas.openxmlformats.org/officeDocument/2006/relationships/image" Target="../media/image660.png"/><Relationship Id="rId158" Type="http://schemas.openxmlformats.org/officeDocument/2006/relationships/customXml" Target="../ink/ink479.xml"/><Relationship Id="rId302" Type="http://schemas.openxmlformats.org/officeDocument/2006/relationships/image" Target="../media/image741.png"/><Relationship Id="rId323" Type="http://schemas.openxmlformats.org/officeDocument/2006/relationships/customXml" Target="../ink/ink562.xml"/><Relationship Id="rId344" Type="http://schemas.openxmlformats.org/officeDocument/2006/relationships/image" Target="../media/image762.png"/><Relationship Id="rId20" Type="http://schemas.openxmlformats.org/officeDocument/2006/relationships/customXml" Target="../ink/ink410.xml"/><Relationship Id="rId41" Type="http://schemas.openxmlformats.org/officeDocument/2006/relationships/image" Target="../media/image612.png"/><Relationship Id="rId62" Type="http://schemas.openxmlformats.org/officeDocument/2006/relationships/customXml" Target="../ink/ink431.xml"/><Relationship Id="rId83" Type="http://schemas.openxmlformats.org/officeDocument/2006/relationships/image" Target="../media/image633.png"/><Relationship Id="rId179" Type="http://schemas.openxmlformats.org/officeDocument/2006/relationships/image" Target="../media/image681.png"/><Relationship Id="rId365" Type="http://schemas.openxmlformats.org/officeDocument/2006/relationships/customXml" Target="../ink/ink583.xml"/><Relationship Id="rId386" Type="http://schemas.openxmlformats.org/officeDocument/2006/relationships/image" Target="../media/image783.png"/><Relationship Id="rId190" Type="http://schemas.openxmlformats.org/officeDocument/2006/relationships/customXml" Target="../ink/ink495.xml"/><Relationship Id="rId204" Type="http://schemas.openxmlformats.org/officeDocument/2006/relationships/customXml" Target="../ink/ink502.xml"/><Relationship Id="rId225" Type="http://schemas.openxmlformats.org/officeDocument/2006/relationships/customXml" Target="../ink/ink513.xml"/><Relationship Id="rId246" Type="http://schemas.openxmlformats.org/officeDocument/2006/relationships/image" Target="../media/image713.png"/><Relationship Id="rId267" Type="http://schemas.openxmlformats.org/officeDocument/2006/relationships/customXml" Target="../ink/ink534.xml"/><Relationship Id="rId288" Type="http://schemas.openxmlformats.org/officeDocument/2006/relationships/image" Target="../media/image734.png"/><Relationship Id="rId411" Type="http://schemas.openxmlformats.org/officeDocument/2006/relationships/customXml" Target="../ink/ink606.xml"/><Relationship Id="rId432" Type="http://schemas.openxmlformats.org/officeDocument/2006/relationships/image" Target="../media/image806.png"/><Relationship Id="rId106" Type="http://schemas.openxmlformats.org/officeDocument/2006/relationships/customXml" Target="../ink/ink453.xml"/><Relationship Id="rId127" Type="http://schemas.openxmlformats.org/officeDocument/2006/relationships/image" Target="../media/image655.png"/><Relationship Id="rId313" Type="http://schemas.openxmlformats.org/officeDocument/2006/relationships/customXml" Target="../ink/ink557.xml"/><Relationship Id="rId10" Type="http://schemas.openxmlformats.org/officeDocument/2006/relationships/customXml" Target="../ink/ink405.xml"/><Relationship Id="rId31" Type="http://schemas.openxmlformats.org/officeDocument/2006/relationships/image" Target="../media/image607.png"/><Relationship Id="rId52" Type="http://schemas.openxmlformats.org/officeDocument/2006/relationships/customXml" Target="../ink/ink426.xml"/><Relationship Id="rId73" Type="http://schemas.openxmlformats.org/officeDocument/2006/relationships/image" Target="../media/image628.png"/><Relationship Id="rId94" Type="http://schemas.openxmlformats.org/officeDocument/2006/relationships/customXml" Target="../ink/ink447.xml"/><Relationship Id="rId148" Type="http://schemas.openxmlformats.org/officeDocument/2006/relationships/customXml" Target="../ink/ink474.xml"/><Relationship Id="rId169" Type="http://schemas.openxmlformats.org/officeDocument/2006/relationships/image" Target="../media/image676.png"/><Relationship Id="rId334" Type="http://schemas.openxmlformats.org/officeDocument/2006/relationships/image" Target="../media/image757.png"/><Relationship Id="rId355" Type="http://schemas.openxmlformats.org/officeDocument/2006/relationships/customXml" Target="../ink/ink578.xml"/><Relationship Id="rId376" Type="http://schemas.openxmlformats.org/officeDocument/2006/relationships/image" Target="../media/image778.png"/><Relationship Id="rId397" Type="http://schemas.openxmlformats.org/officeDocument/2006/relationships/customXml" Target="../ink/ink599.xml"/><Relationship Id="rId4" Type="http://schemas.openxmlformats.org/officeDocument/2006/relationships/customXml" Target="../ink/ink402.xml"/><Relationship Id="rId180" Type="http://schemas.openxmlformats.org/officeDocument/2006/relationships/customXml" Target="../ink/ink490.xml"/><Relationship Id="rId215" Type="http://schemas.openxmlformats.org/officeDocument/2006/relationships/image" Target="../media/image698.png"/><Relationship Id="rId236" Type="http://schemas.openxmlformats.org/officeDocument/2006/relationships/image" Target="../media/image708.png"/><Relationship Id="rId257" Type="http://schemas.openxmlformats.org/officeDocument/2006/relationships/customXml" Target="../ink/ink529.xml"/><Relationship Id="rId278" Type="http://schemas.openxmlformats.org/officeDocument/2006/relationships/image" Target="../media/image729.png"/><Relationship Id="rId401" Type="http://schemas.openxmlformats.org/officeDocument/2006/relationships/customXml" Target="../ink/ink601.xml"/><Relationship Id="rId422" Type="http://schemas.openxmlformats.org/officeDocument/2006/relationships/image" Target="../media/image801.png"/><Relationship Id="rId443" Type="http://schemas.openxmlformats.org/officeDocument/2006/relationships/customXml" Target="../ink/ink622.xml"/><Relationship Id="rId303" Type="http://schemas.openxmlformats.org/officeDocument/2006/relationships/customXml" Target="../ink/ink552.xml"/><Relationship Id="rId42" Type="http://schemas.openxmlformats.org/officeDocument/2006/relationships/customXml" Target="../ink/ink421.xml"/><Relationship Id="rId84" Type="http://schemas.openxmlformats.org/officeDocument/2006/relationships/customXml" Target="../ink/ink442.xml"/><Relationship Id="rId138" Type="http://schemas.openxmlformats.org/officeDocument/2006/relationships/customXml" Target="../ink/ink469.xml"/><Relationship Id="rId345" Type="http://schemas.openxmlformats.org/officeDocument/2006/relationships/customXml" Target="../ink/ink573.xml"/><Relationship Id="rId387" Type="http://schemas.openxmlformats.org/officeDocument/2006/relationships/customXml" Target="../ink/ink594.xml"/><Relationship Id="rId191" Type="http://schemas.openxmlformats.org/officeDocument/2006/relationships/image" Target="../media/image394.png"/><Relationship Id="rId205" Type="http://schemas.openxmlformats.org/officeDocument/2006/relationships/image" Target="../media/image693.png"/><Relationship Id="rId247" Type="http://schemas.openxmlformats.org/officeDocument/2006/relationships/customXml" Target="../ink/ink524.xml"/><Relationship Id="rId412" Type="http://schemas.openxmlformats.org/officeDocument/2006/relationships/image" Target="../media/image796.png"/><Relationship Id="rId107" Type="http://schemas.openxmlformats.org/officeDocument/2006/relationships/image" Target="../media/image645.png"/><Relationship Id="rId289" Type="http://schemas.openxmlformats.org/officeDocument/2006/relationships/customXml" Target="../ink/ink545.xml"/><Relationship Id="rId11" Type="http://schemas.openxmlformats.org/officeDocument/2006/relationships/image" Target="../media/image597.png"/><Relationship Id="rId53" Type="http://schemas.openxmlformats.org/officeDocument/2006/relationships/image" Target="../media/image618.png"/><Relationship Id="rId149" Type="http://schemas.openxmlformats.org/officeDocument/2006/relationships/image" Target="../media/image666.png"/><Relationship Id="rId314" Type="http://schemas.openxmlformats.org/officeDocument/2006/relationships/image" Target="../media/image747.png"/><Relationship Id="rId356" Type="http://schemas.openxmlformats.org/officeDocument/2006/relationships/image" Target="../media/image768.png"/><Relationship Id="rId398" Type="http://schemas.openxmlformats.org/officeDocument/2006/relationships/image" Target="../media/image789.png"/><Relationship Id="rId95" Type="http://schemas.openxmlformats.org/officeDocument/2006/relationships/image" Target="../media/image639.png"/><Relationship Id="rId160" Type="http://schemas.openxmlformats.org/officeDocument/2006/relationships/customXml" Target="../ink/ink480.xml"/><Relationship Id="rId216" Type="http://schemas.openxmlformats.org/officeDocument/2006/relationships/customXml" Target="../ink/ink508.xml"/><Relationship Id="rId423" Type="http://schemas.openxmlformats.org/officeDocument/2006/relationships/customXml" Target="../ink/ink612.xml"/><Relationship Id="rId258" Type="http://schemas.openxmlformats.org/officeDocument/2006/relationships/image" Target="../media/image719.png"/><Relationship Id="rId22" Type="http://schemas.openxmlformats.org/officeDocument/2006/relationships/customXml" Target="../ink/ink411.xml"/><Relationship Id="rId64" Type="http://schemas.openxmlformats.org/officeDocument/2006/relationships/customXml" Target="../ink/ink432.xml"/><Relationship Id="rId118" Type="http://schemas.openxmlformats.org/officeDocument/2006/relationships/customXml" Target="../ink/ink459.xml"/><Relationship Id="rId325" Type="http://schemas.openxmlformats.org/officeDocument/2006/relationships/customXml" Target="../ink/ink563.xml"/><Relationship Id="rId367" Type="http://schemas.openxmlformats.org/officeDocument/2006/relationships/customXml" Target="../ink/ink584.xml"/><Relationship Id="rId171" Type="http://schemas.openxmlformats.org/officeDocument/2006/relationships/image" Target="../media/image677.png"/><Relationship Id="rId227" Type="http://schemas.openxmlformats.org/officeDocument/2006/relationships/customXml" Target="../ink/ink514.xml"/><Relationship Id="rId269" Type="http://schemas.openxmlformats.org/officeDocument/2006/relationships/customXml" Target="../ink/ink535.xml"/><Relationship Id="rId434" Type="http://schemas.openxmlformats.org/officeDocument/2006/relationships/image" Target="../media/image807.png"/><Relationship Id="rId33" Type="http://schemas.openxmlformats.org/officeDocument/2006/relationships/image" Target="../media/image608.png"/><Relationship Id="rId129" Type="http://schemas.openxmlformats.org/officeDocument/2006/relationships/image" Target="../media/image656.png"/><Relationship Id="rId280" Type="http://schemas.openxmlformats.org/officeDocument/2006/relationships/image" Target="../media/image730.png"/><Relationship Id="rId336" Type="http://schemas.openxmlformats.org/officeDocument/2006/relationships/image" Target="../media/image758.png"/><Relationship Id="rId75" Type="http://schemas.openxmlformats.org/officeDocument/2006/relationships/image" Target="../media/image629.png"/><Relationship Id="rId140" Type="http://schemas.openxmlformats.org/officeDocument/2006/relationships/customXml" Target="../ink/ink470.xml"/><Relationship Id="rId182" Type="http://schemas.openxmlformats.org/officeDocument/2006/relationships/customXml" Target="../ink/ink491.xml"/><Relationship Id="rId378" Type="http://schemas.openxmlformats.org/officeDocument/2006/relationships/image" Target="../media/image779.png"/><Relationship Id="rId403" Type="http://schemas.openxmlformats.org/officeDocument/2006/relationships/customXml" Target="../ink/ink602.xml"/><Relationship Id="rId6" Type="http://schemas.openxmlformats.org/officeDocument/2006/relationships/customXml" Target="../ink/ink403.xml"/><Relationship Id="rId238" Type="http://schemas.openxmlformats.org/officeDocument/2006/relationships/image" Target="../media/image709.png"/><Relationship Id="rId445" Type="http://schemas.openxmlformats.org/officeDocument/2006/relationships/customXml" Target="../ink/ink623.xml"/><Relationship Id="rId291" Type="http://schemas.openxmlformats.org/officeDocument/2006/relationships/customXml" Target="../ink/ink546.xml"/><Relationship Id="rId305" Type="http://schemas.openxmlformats.org/officeDocument/2006/relationships/customXml" Target="../ink/ink553.xml"/><Relationship Id="rId347" Type="http://schemas.openxmlformats.org/officeDocument/2006/relationships/customXml" Target="../ink/ink574.xml"/><Relationship Id="rId44" Type="http://schemas.openxmlformats.org/officeDocument/2006/relationships/customXml" Target="../ink/ink422.xml"/><Relationship Id="rId86" Type="http://schemas.openxmlformats.org/officeDocument/2006/relationships/customXml" Target="../ink/ink443.xml"/><Relationship Id="rId151" Type="http://schemas.openxmlformats.org/officeDocument/2006/relationships/image" Target="../media/image667.png"/><Relationship Id="rId389" Type="http://schemas.openxmlformats.org/officeDocument/2006/relationships/customXml" Target="../ink/ink595.xml"/><Relationship Id="rId193" Type="http://schemas.openxmlformats.org/officeDocument/2006/relationships/image" Target="../media/image687.png"/><Relationship Id="rId207" Type="http://schemas.openxmlformats.org/officeDocument/2006/relationships/image" Target="../media/image694.png"/><Relationship Id="rId249" Type="http://schemas.openxmlformats.org/officeDocument/2006/relationships/customXml" Target="../ink/ink525.xml"/><Relationship Id="rId414" Type="http://schemas.openxmlformats.org/officeDocument/2006/relationships/image" Target="../media/image797.png"/><Relationship Id="rId13" Type="http://schemas.openxmlformats.org/officeDocument/2006/relationships/image" Target="../media/image598.png"/><Relationship Id="rId109" Type="http://schemas.openxmlformats.org/officeDocument/2006/relationships/image" Target="../media/image646.png"/><Relationship Id="rId260" Type="http://schemas.openxmlformats.org/officeDocument/2006/relationships/image" Target="../media/image720.png"/><Relationship Id="rId316" Type="http://schemas.openxmlformats.org/officeDocument/2006/relationships/image" Target="../media/image748.png"/><Relationship Id="rId55" Type="http://schemas.openxmlformats.org/officeDocument/2006/relationships/image" Target="../media/image619.png"/><Relationship Id="rId97" Type="http://schemas.openxmlformats.org/officeDocument/2006/relationships/image" Target="../media/image640.png"/><Relationship Id="rId120" Type="http://schemas.openxmlformats.org/officeDocument/2006/relationships/customXml" Target="../ink/ink460.xml"/><Relationship Id="rId358" Type="http://schemas.openxmlformats.org/officeDocument/2006/relationships/image" Target="../media/image769.png"/><Relationship Id="rId162" Type="http://schemas.openxmlformats.org/officeDocument/2006/relationships/customXml" Target="../ink/ink481.xml"/><Relationship Id="rId218" Type="http://schemas.openxmlformats.org/officeDocument/2006/relationships/customXml" Target="../ink/ink509.xml"/><Relationship Id="rId425" Type="http://schemas.openxmlformats.org/officeDocument/2006/relationships/customXml" Target="../ink/ink613.xml"/><Relationship Id="rId271" Type="http://schemas.openxmlformats.org/officeDocument/2006/relationships/customXml" Target="../ink/ink536.xml"/><Relationship Id="rId24" Type="http://schemas.openxmlformats.org/officeDocument/2006/relationships/customXml" Target="../ink/ink412.xml"/><Relationship Id="rId66" Type="http://schemas.openxmlformats.org/officeDocument/2006/relationships/customXml" Target="../ink/ink433.xml"/><Relationship Id="rId131" Type="http://schemas.openxmlformats.org/officeDocument/2006/relationships/image" Target="../media/image657.png"/><Relationship Id="rId327" Type="http://schemas.openxmlformats.org/officeDocument/2006/relationships/customXml" Target="../ink/ink564.xml"/><Relationship Id="rId369" Type="http://schemas.openxmlformats.org/officeDocument/2006/relationships/customXml" Target="../ink/ink585.xml"/><Relationship Id="rId173" Type="http://schemas.openxmlformats.org/officeDocument/2006/relationships/image" Target="../media/image678.png"/><Relationship Id="rId229" Type="http://schemas.openxmlformats.org/officeDocument/2006/relationships/customXml" Target="../ink/ink515.xml"/><Relationship Id="rId380" Type="http://schemas.openxmlformats.org/officeDocument/2006/relationships/image" Target="../media/image780.png"/><Relationship Id="rId436" Type="http://schemas.openxmlformats.org/officeDocument/2006/relationships/image" Target="../media/image808.png"/><Relationship Id="rId240" Type="http://schemas.openxmlformats.org/officeDocument/2006/relationships/image" Target="../media/image710.png"/><Relationship Id="rId35" Type="http://schemas.openxmlformats.org/officeDocument/2006/relationships/image" Target="../media/image609.png"/><Relationship Id="rId77" Type="http://schemas.openxmlformats.org/officeDocument/2006/relationships/image" Target="../media/image630.png"/><Relationship Id="rId100" Type="http://schemas.openxmlformats.org/officeDocument/2006/relationships/customXml" Target="../ink/ink450.xml"/><Relationship Id="rId282" Type="http://schemas.openxmlformats.org/officeDocument/2006/relationships/image" Target="../media/image731.png"/><Relationship Id="rId338" Type="http://schemas.openxmlformats.org/officeDocument/2006/relationships/image" Target="../media/image759.png"/><Relationship Id="rId8" Type="http://schemas.openxmlformats.org/officeDocument/2006/relationships/customXml" Target="../ink/ink404.xml"/><Relationship Id="rId142" Type="http://schemas.openxmlformats.org/officeDocument/2006/relationships/customXml" Target="../ink/ink471.xml"/><Relationship Id="rId184" Type="http://schemas.openxmlformats.org/officeDocument/2006/relationships/customXml" Target="../ink/ink492.xml"/><Relationship Id="rId391" Type="http://schemas.openxmlformats.org/officeDocument/2006/relationships/customXml" Target="../ink/ink596.xml"/><Relationship Id="rId405" Type="http://schemas.openxmlformats.org/officeDocument/2006/relationships/customXml" Target="../ink/ink603.xml"/><Relationship Id="rId447" Type="http://schemas.openxmlformats.org/officeDocument/2006/relationships/customXml" Target="../ink/ink624.xml"/><Relationship Id="rId251" Type="http://schemas.openxmlformats.org/officeDocument/2006/relationships/customXml" Target="../ink/ink526.xml"/><Relationship Id="rId46" Type="http://schemas.openxmlformats.org/officeDocument/2006/relationships/customXml" Target="../ink/ink423.xml"/><Relationship Id="rId293" Type="http://schemas.openxmlformats.org/officeDocument/2006/relationships/customXml" Target="../ink/ink547.xml"/><Relationship Id="rId307" Type="http://schemas.openxmlformats.org/officeDocument/2006/relationships/customXml" Target="../ink/ink554.xml"/><Relationship Id="rId349" Type="http://schemas.openxmlformats.org/officeDocument/2006/relationships/customXml" Target="../ink/ink575.xml"/><Relationship Id="rId88" Type="http://schemas.openxmlformats.org/officeDocument/2006/relationships/customXml" Target="../ink/ink444.xml"/><Relationship Id="rId111" Type="http://schemas.openxmlformats.org/officeDocument/2006/relationships/image" Target="../media/image647.png"/><Relationship Id="rId153" Type="http://schemas.openxmlformats.org/officeDocument/2006/relationships/image" Target="../media/image668.png"/><Relationship Id="rId195" Type="http://schemas.openxmlformats.org/officeDocument/2006/relationships/image" Target="../media/image688.png"/><Relationship Id="rId209" Type="http://schemas.openxmlformats.org/officeDocument/2006/relationships/image" Target="../media/image695.png"/><Relationship Id="rId360" Type="http://schemas.openxmlformats.org/officeDocument/2006/relationships/image" Target="../media/image770.png"/><Relationship Id="rId416" Type="http://schemas.openxmlformats.org/officeDocument/2006/relationships/image" Target="../media/image798.png"/><Relationship Id="rId220" Type="http://schemas.openxmlformats.org/officeDocument/2006/relationships/customXml" Target="../ink/ink510.xml"/><Relationship Id="rId15" Type="http://schemas.openxmlformats.org/officeDocument/2006/relationships/image" Target="../media/image599.png"/><Relationship Id="rId57" Type="http://schemas.openxmlformats.org/officeDocument/2006/relationships/image" Target="../media/image620.png"/><Relationship Id="rId262" Type="http://schemas.openxmlformats.org/officeDocument/2006/relationships/image" Target="../media/image721.png"/><Relationship Id="rId318" Type="http://schemas.openxmlformats.org/officeDocument/2006/relationships/image" Target="../media/image749.png"/><Relationship Id="rId99" Type="http://schemas.openxmlformats.org/officeDocument/2006/relationships/image" Target="../media/image641.png"/><Relationship Id="rId122" Type="http://schemas.openxmlformats.org/officeDocument/2006/relationships/customXml" Target="../ink/ink461.xml"/><Relationship Id="rId164" Type="http://schemas.openxmlformats.org/officeDocument/2006/relationships/customXml" Target="../ink/ink482.xml"/><Relationship Id="rId371" Type="http://schemas.openxmlformats.org/officeDocument/2006/relationships/customXml" Target="../ink/ink586.xml"/><Relationship Id="rId427" Type="http://schemas.openxmlformats.org/officeDocument/2006/relationships/customXml" Target="../ink/ink614.xml"/><Relationship Id="rId26" Type="http://schemas.openxmlformats.org/officeDocument/2006/relationships/customXml" Target="../ink/ink413.xml"/><Relationship Id="rId231" Type="http://schemas.openxmlformats.org/officeDocument/2006/relationships/customXml" Target="../ink/ink516.xml"/><Relationship Id="rId273" Type="http://schemas.openxmlformats.org/officeDocument/2006/relationships/customXml" Target="../ink/ink537.xml"/><Relationship Id="rId329" Type="http://schemas.openxmlformats.org/officeDocument/2006/relationships/customXml" Target="../ink/ink565.xml"/><Relationship Id="rId68" Type="http://schemas.openxmlformats.org/officeDocument/2006/relationships/customXml" Target="../ink/ink434.xml"/><Relationship Id="rId133" Type="http://schemas.openxmlformats.org/officeDocument/2006/relationships/image" Target="../media/image658.png"/><Relationship Id="rId175" Type="http://schemas.openxmlformats.org/officeDocument/2006/relationships/image" Target="../media/image679.png"/><Relationship Id="rId340" Type="http://schemas.openxmlformats.org/officeDocument/2006/relationships/image" Target="../media/image760.png"/><Relationship Id="rId200" Type="http://schemas.openxmlformats.org/officeDocument/2006/relationships/customXml" Target="../ink/ink500.xml"/><Relationship Id="rId382" Type="http://schemas.openxmlformats.org/officeDocument/2006/relationships/image" Target="../media/image781.png"/><Relationship Id="rId438" Type="http://schemas.openxmlformats.org/officeDocument/2006/relationships/image" Target="../media/image809.png"/><Relationship Id="rId242" Type="http://schemas.openxmlformats.org/officeDocument/2006/relationships/image" Target="../media/image711.png"/><Relationship Id="rId284" Type="http://schemas.openxmlformats.org/officeDocument/2006/relationships/image" Target="../media/image732.png"/><Relationship Id="rId37" Type="http://schemas.openxmlformats.org/officeDocument/2006/relationships/image" Target="../media/image610.png"/><Relationship Id="rId79" Type="http://schemas.openxmlformats.org/officeDocument/2006/relationships/image" Target="../media/image631.png"/><Relationship Id="rId102" Type="http://schemas.openxmlformats.org/officeDocument/2006/relationships/customXml" Target="../ink/ink451.xml"/><Relationship Id="rId144" Type="http://schemas.openxmlformats.org/officeDocument/2006/relationships/customXml" Target="../ink/ink472.xml"/><Relationship Id="rId90" Type="http://schemas.openxmlformats.org/officeDocument/2006/relationships/customXml" Target="../ink/ink445.xml"/><Relationship Id="rId186" Type="http://schemas.openxmlformats.org/officeDocument/2006/relationships/customXml" Target="../ink/ink493.xml"/><Relationship Id="rId351" Type="http://schemas.openxmlformats.org/officeDocument/2006/relationships/customXml" Target="../ink/ink576.xml"/><Relationship Id="rId393" Type="http://schemas.openxmlformats.org/officeDocument/2006/relationships/customXml" Target="../ink/ink597.xml"/><Relationship Id="rId407" Type="http://schemas.openxmlformats.org/officeDocument/2006/relationships/customXml" Target="../ink/ink604.xml"/><Relationship Id="rId211" Type="http://schemas.openxmlformats.org/officeDocument/2006/relationships/image" Target="../media/image696.png"/><Relationship Id="rId253" Type="http://schemas.openxmlformats.org/officeDocument/2006/relationships/customXml" Target="../ink/ink527.xml"/><Relationship Id="rId295" Type="http://schemas.openxmlformats.org/officeDocument/2006/relationships/customXml" Target="../ink/ink548.xml"/><Relationship Id="rId309" Type="http://schemas.openxmlformats.org/officeDocument/2006/relationships/customXml" Target="../ink/ink555.xml"/><Relationship Id="rId48" Type="http://schemas.openxmlformats.org/officeDocument/2006/relationships/customXml" Target="../ink/ink424.xml"/><Relationship Id="rId113" Type="http://schemas.openxmlformats.org/officeDocument/2006/relationships/image" Target="../media/image648.png"/><Relationship Id="rId320" Type="http://schemas.openxmlformats.org/officeDocument/2006/relationships/image" Target="../media/image750.png"/><Relationship Id="rId155" Type="http://schemas.openxmlformats.org/officeDocument/2006/relationships/image" Target="../media/image669.png"/><Relationship Id="rId197" Type="http://schemas.openxmlformats.org/officeDocument/2006/relationships/image" Target="../media/image689.png"/><Relationship Id="rId362" Type="http://schemas.openxmlformats.org/officeDocument/2006/relationships/image" Target="../media/image771.png"/><Relationship Id="rId418" Type="http://schemas.openxmlformats.org/officeDocument/2006/relationships/image" Target="../media/image799.png"/><Relationship Id="rId222" Type="http://schemas.openxmlformats.org/officeDocument/2006/relationships/image" Target="../media/image701.png"/><Relationship Id="rId264" Type="http://schemas.openxmlformats.org/officeDocument/2006/relationships/image" Target="../media/image722.png"/><Relationship Id="rId17" Type="http://schemas.openxmlformats.org/officeDocument/2006/relationships/image" Target="../media/image600.png"/><Relationship Id="rId59" Type="http://schemas.openxmlformats.org/officeDocument/2006/relationships/image" Target="../media/image621.png"/><Relationship Id="rId124" Type="http://schemas.openxmlformats.org/officeDocument/2006/relationships/customXml" Target="../ink/ink462.xml"/><Relationship Id="rId70" Type="http://schemas.openxmlformats.org/officeDocument/2006/relationships/customXml" Target="../ink/ink435.xml"/><Relationship Id="rId166" Type="http://schemas.openxmlformats.org/officeDocument/2006/relationships/customXml" Target="../ink/ink483.xml"/><Relationship Id="rId331" Type="http://schemas.openxmlformats.org/officeDocument/2006/relationships/customXml" Target="../ink/ink566.xml"/><Relationship Id="rId373" Type="http://schemas.openxmlformats.org/officeDocument/2006/relationships/customXml" Target="../ink/ink587.xml"/><Relationship Id="rId429" Type="http://schemas.openxmlformats.org/officeDocument/2006/relationships/customXml" Target="../ink/ink615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517.xml"/><Relationship Id="rId440" Type="http://schemas.openxmlformats.org/officeDocument/2006/relationships/image" Target="../media/image810.png"/><Relationship Id="rId28" Type="http://schemas.openxmlformats.org/officeDocument/2006/relationships/customXml" Target="../ink/ink414.xml"/><Relationship Id="rId275" Type="http://schemas.openxmlformats.org/officeDocument/2006/relationships/customXml" Target="../ink/ink538.xml"/><Relationship Id="rId300" Type="http://schemas.openxmlformats.org/officeDocument/2006/relationships/image" Target="../media/image740.png"/><Relationship Id="rId81" Type="http://schemas.openxmlformats.org/officeDocument/2006/relationships/image" Target="../media/image632.png"/><Relationship Id="rId135" Type="http://schemas.openxmlformats.org/officeDocument/2006/relationships/image" Target="../media/image659.png"/><Relationship Id="rId177" Type="http://schemas.openxmlformats.org/officeDocument/2006/relationships/image" Target="../media/image680.png"/><Relationship Id="rId342" Type="http://schemas.openxmlformats.org/officeDocument/2006/relationships/image" Target="../media/image761.png"/><Relationship Id="rId384" Type="http://schemas.openxmlformats.org/officeDocument/2006/relationships/image" Target="../media/image782.png"/><Relationship Id="rId202" Type="http://schemas.openxmlformats.org/officeDocument/2006/relationships/customXml" Target="../ink/ink501.xml"/><Relationship Id="rId244" Type="http://schemas.openxmlformats.org/officeDocument/2006/relationships/image" Target="../media/image71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94.png"/><Relationship Id="rId2" Type="http://schemas.openxmlformats.org/officeDocument/2006/relationships/image" Target="../media/image815.jpg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62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16.bin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17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jpeg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824.jpg"/><Relationship Id="rId3" Type="http://schemas.openxmlformats.org/officeDocument/2006/relationships/image" Target="../media/image9.png"/><Relationship Id="rId7" Type="http://schemas.openxmlformats.org/officeDocument/2006/relationships/image" Target="../media/image821.png"/><Relationship Id="rId12" Type="http://schemas.microsoft.com/office/2007/relationships/hdphoto" Target="../media/hdphoto6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Relationship Id="rId6" Type="http://schemas.microsoft.com/office/2007/relationships/hdphoto" Target="../media/hdphoto3.wdp"/><Relationship Id="rId11" Type="http://schemas.openxmlformats.org/officeDocument/2006/relationships/image" Target="../media/image823.png"/><Relationship Id="rId5" Type="http://schemas.openxmlformats.org/officeDocument/2006/relationships/image" Target="../media/image820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822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72585"/>
            <a:ext cx="1859441" cy="1836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641" y="3190875"/>
            <a:ext cx="553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Trainer- Anubhav Oberoy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70216"/>
            <a:ext cx="59182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5784" y="4456176"/>
            <a:ext cx="6163310" cy="832485"/>
          </a:xfrm>
          <a:custGeom>
            <a:avLst/>
            <a:gdLst/>
            <a:ahLst/>
            <a:cxnLst/>
            <a:rect l="l" t="t" r="r" b="b"/>
            <a:pathLst>
              <a:path w="6163309" h="832485">
                <a:moveTo>
                  <a:pt x="6163056" y="0"/>
                </a:moveTo>
                <a:lnTo>
                  <a:pt x="0" y="0"/>
                </a:lnTo>
                <a:lnTo>
                  <a:pt x="0" y="832104"/>
                </a:lnTo>
                <a:lnTo>
                  <a:pt x="6163056" y="832104"/>
                </a:lnTo>
                <a:lnTo>
                  <a:pt x="6163056" y="0"/>
                </a:lnTo>
                <a:close/>
              </a:path>
            </a:pathLst>
          </a:custGeom>
          <a:solidFill>
            <a:srgbClr val="FDF5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9246" y="4486402"/>
            <a:ext cx="61499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470" marR="561975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As </a:t>
            </a:r>
            <a:r>
              <a:rPr sz="1600" spc="-10" dirty="0">
                <a:latin typeface="Arial MT"/>
                <a:cs typeface="Arial MT"/>
              </a:rPr>
              <a:t>Gartner puts </a:t>
            </a:r>
            <a:r>
              <a:rPr sz="1600" spc="-5" dirty="0">
                <a:latin typeface="Arial MT"/>
                <a:cs typeface="Arial MT"/>
              </a:rPr>
              <a:t>it, “BPM </a:t>
            </a:r>
            <a:r>
              <a:rPr sz="1600" spc="-10" dirty="0">
                <a:latin typeface="Arial MT"/>
                <a:cs typeface="Arial MT"/>
              </a:rPr>
              <a:t>brings </a:t>
            </a:r>
            <a:r>
              <a:rPr sz="1600" spc="-5" dirty="0">
                <a:latin typeface="Arial MT"/>
                <a:cs typeface="Arial MT"/>
              </a:rPr>
              <a:t>attention to the highest-value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 – the ones that are most aligned </a:t>
            </a:r>
            <a:r>
              <a:rPr sz="1600" spc="-10" dirty="0">
                <a:latin typeface="Arial MT"/>
                <a:cs typeface="Arial MT"/>
              </a:rPr>
              <a:t>with </a:t>
            </a:r>
            <a:r>
              <a:rPr sz="1600" spc="-5" dirty="0">
                <a:latin typeface="Arial MT"/>
                <a:cs typeface="Arial MT"/>
              </a:rPr>
              <a:t>the business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goals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strategy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best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return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investment.”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15188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Basic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definitions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5" name="object 5"/>
          <p:cNvSpPr/>
          <p:nvPr/>
        </p:nvSpPr>
        <p:spPr>
          <a:xfrm>
            <a:off x="1280160" y="2410967"/>
            <a:ext cx="5843270" cy="1292860"/>
          </a:xfrm>
          <a:custGeom>
            <a:avLst/>
            <a:gdLst/>
            <a:ahLst/>
            <a:cxnLst/>
            <a:rect l="l" t="t" r="r" b="b"/>
            <a:pathLst>
              <a:path w="5843270" h="1292860">
                <a:moveTo>
                  <a:pt x="5843016" y="0"/>
                </a:moveTo>
                <a:lnTo>
                  <a:pt x="0" y="0"/>
                </a:lnTo>
                <a:lnTo>
                  <a:pt x="0" y="1292352"/>
                </a:lnTo>
                <a:lnTo>
                  <a:pt x="5843016" y="1292352"/>
                </a:lnTo>
                <a:lnTo>
                  <a:pt x="5843016" y="0"/>
                </a:lnTo>
                <a:close/>
              </a:path>
            </a:pathLst>
          </a:custGeom>
          <a:solidFill>
            <a:srgbClr val="FFFA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93622" y="2439669"/>
            <a:ext cx="582993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 marR="889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“Business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Management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science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overseeing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how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work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performed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 an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organization 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ensure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consistent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outcomes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take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advantage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improvement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opportunities.”</a:t>
            </a:r>
            <a:endParaRPr sz="1600">
              <a:latin typeface="Arial MT"/>
              <a:cs typeface="Arial MT"/>
            </a:endParaRPr>
          </a:p>
          <a:p>
            <a:pPr marL="349059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(Dumas,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Marlon,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al.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2013)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6546" y="4456938"/>
            <a:ext cx="0" cy="831215"/>
          </a:xfrm>
          <a:custGeom>
            <a:avLst/>
            <a:gdLst/>
            <a:ahLst/>
            <a:cxnLst/>
            <a:rect l="l" t="t" r="r" b="b"/>
            <a:pathLst>
              <a:path h="831214">
                <a:moveTo>
                  <a:pt x="0" y="0"/>
                </a:moveTo>
                <a:lnTo>
                  <a:pt x="0" y="830961"/>
                </a:lnTo>
              </a:path>
            </a:pathLst>
          </a:custGeom>
          <a:ln w="2540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200" y="2188623"/>
            <a:ext cx="1492219" cy="173754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80922" y="2411729"/>
            <a:ext cx="0" cy="1292860"/>
          </a:xfrm>
          <a:custGeom>
            <a:avLst/>
            <a:gdLst/>
            <a:ahLst/>
            <a:cxnLst/>
            <a:rect l="l" t="t" r="r" b="b"/>
            <a:pathLst>
              <a:path h="1292860">
                <a:moveTo>
                  <a:pt x="0" y="0"/>
                </a:moveTo>
                <a:lnTo>
                  <a:pt x="0" y="1292606"/>
                </a:lnTo>
              </a:path>
            </a:pathLst>
          </a:custGeom>
          <a:ln w="254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3948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Business Process Management</a:t>
            </a:r>
            <a:r>
              <a:rPr sz="180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9066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Business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66971" y="6514286"/>
            <a:ext cx="65195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Source: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Dumas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M.,</a:t>
            </a:r>
            <a:r>
              <a:rPr sz="1000" spc="1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La</a:t>
            </a:r>
            <a:r>
              <a:rPr sz="1000" b="1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Rosa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M.,</a:t>
            </a:r>
            <a:r>
              <a:rPr sz="10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dirty="0">
                <a:solidFill>
                  <a:srgbClr val="666666"/>
                </a:solidFill>
                <a:latin typeface="Arial"/>
                <a:cs typeface="Arial"/>
              </a:rPr>
              <a:t>Mendling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J.,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Reijers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H:</a:t>
            </a:r>
            <a:r>
              <a:rPr sz="10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Fundamentals</a:t>
            </a:r>
            <a:r>
              <a:rPr sz="10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of Business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Process Management,</a:t>
            </a:r>
            <a:r>
              <a:rPr sz="10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2013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679" y="2241626"/>
            <a:ext cx="1381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What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is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BPM?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679" y="2865501"/>
            <a:ext cx="9486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journey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6679" y="3459556"/>
            <a:ext cx="15576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It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people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6679" y="4054602"/>
            <a:ext cx="1953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Creates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language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6679" y="4648961"/>
            <a:ext cx="2277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spc="-5" dirty="0">
                <a:latin typeface="Arial MT"/>
                <a:cs typeface="Arial MT"/>
              </a:rPr>
              <a:t>Integrates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stakeholders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6679" y="5243576"/>
            <a:ext cx="28886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Needs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organizational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context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42068" y="2241626"/>
            <a:ext cx="1753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What is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BPM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</a:rPr>
              <a:t>not</a:t>
            </a:r>
            <a:r>
              <a:rPr sz="1600" b="1" spc="-5" dirty="0"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93983" y="2865501"/>
            <a:ext cx="8997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project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87788" y="3459556"/>
            <a:ext cx="17062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numbers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18497" y="4054602"/>
            <a:ext cx="2374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Only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understood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experts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41130" y="4648961"/>
            <a:ext cx="26523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spc="-5" dirty="0">
                <a:latin typeface="Arial MT"/>
                <a:cs typeface="Arial MT"/>
              </a:rPr>
              <a:t>Exclusion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certain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employees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75726" y="5266853"/>
            <a:ext cx="3305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spc="-5" dirty="0">
                <a:latin typeface="Arial MT"/>
                <a:cs typeface="Arial MT"/>
              </a:rPr>
              <a:t>Should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follow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cookbook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approach</a:t>
            </a:r>
          </a:p>
        </p:txBody>
      </p:sp>
      <p:sp>
        <p:nvSpPr>
          <p:cNvPr id="19" name="object 19"/>
          <p:cNvSpPr/>
          <p:nvPr/>
        </p:nvSpPr>
        <p:spPr>
          <a:xfrm>
            <a:off x="4479797" y="2618994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83679" y="2688082"/>
            <a:ext cx="713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A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-</a:t>
            </a:r>
            <a:r>
              <a:rPr sz="900" spc="-5" dirty="0">
                <a:latin typeface="Arial MT"/>
                <a:cs typeface="Arial MT"/>
              </a:rPr>
              <a:t>i</a:t>
            </a:r>
            <a:r>
              <a:rPr sz="900" dirty="0">
                <a:latin typeface="Arial MT"/>
                <a:cs typeface="Arial MT"/>
              </a:rPr>
              <a:t>s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pro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s  model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99426" y="4738573"/>
            <a:ext cx="87630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Insights on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w</a:t>
            </a:r>
            <a:r>
              <a:rPr sz="900" spc="-5" dirty="0">
                <a:latin typeface="Arial MT"/>
                <a:cs typeface="Arial MT"/>
              </a:rPr>
              <a:t>ea</a:t>
            </a:r>
            <a:r>
              <a:rPr sz="900" spc="5" dirty="0">
                <a:latin typeface="Arial MT"/>
                <a:cs typeface="Arial MT"/>
              </a:rPr>
              <a:t>k</a:t>
            </a:r>
            <a:r>
              <a:rPr sz="900" spc="-5" dirty="0">
                <a:latin typeface="Arial MT"/>
                <a:cs typeface="Arial MT"/>
              </a:rPr>
              <a:t>ne</a:t>
            </a:r>
            <a:r>
              <a:rPr sz="900" spc="5" dirty="0">
                <a:latin typeface="Arial MT"/>
                <a:cs typeface="Arial MT"/>
              </a:rPr>
              <a:t>ss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dirty="0">
                <a:latin typeface="Arial MT"/>
                <a:cs typeface="Arial MT"/>
              </a:rPr>
              <a:t>s</a:t>
            </a:r>
            <a:r>
              <a:rPr sz="900" spc="-3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  their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impact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17" y="5997651"/>
            <a:ext cx="758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MT"/>
                <a:cs typeface="Arial MT"/>
              </a:rPr>
              <a:t>T</a:t>
            </a:r>
            <a:r>
              <a:rPr sz="900" dirty="0">
                <a:latin typeface="Arial MT"/>
                <a:cs typeface="Arial MT"/>
              </a:rPr>
              <a:t>o-</a:t>
            </a:r>
            <a:r>
              <a:rPr sz="900" spc="-5" dirty="0">
                <a:latin typeface="Arial MT"/>
                <a:cs typeface="Arial MT"/>
              </a:rPr>
              <a:t>be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pro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s  model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9153" y="4738573"/>
            <a:ext cx="59245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E</a:t>
            </a:r>
            <a:r>
              <a:rPr sz="900" spc="-20" dirty="0">
                <a:latin typeface="Arial MT"/>
                <a:cs typeface="Arial MT"/>
              </a:rPr>
              <a:t>x</a:t>
            </a:r>
            <a:r>
              <a:rPr sz="900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dirty="0">
                <a:latin typeface="Arial MT"/>
                <a:cs typeface="Arial MT"/>
              </a:rPr>
              <a:t>utable  process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model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93590" y="2676905"/>
            <a:ext cx="93408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Con</a:t>
            </a:r>
            <a:r>
              <a:rPr sz="900" dirty="0">
                <a:latin typeface="Arial MT"/>
                <a:cs typeface="Arial MT"/>
              </a:rPr>
              <a:t>for</a:t>
            </a:r>
            <a:r>
              <a:rPr sz="900" spc="5" dirty="0">
                <a:latin typeface="Arial MT"/>
                <a:cs typeface="Arial MT"/>
              </a:rPr>
              <a:t>m</a:t>
            </a:r>
            <a:r>
              <a:rPr sz="900" spc="-5" dirty="0">
                <a:latin typeface="Arial MT"/>
                <a:cs typeface="Arial MT"/>
              </a:rPr>
              <a:t>an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-3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  </a:t>
            </a:r>
            <a:r>
              <a:rPr sz="900" dirty="0">
                <a:latin typeface="Arial MT"/>
                <a:cs typeface="Arial MT"/>
              </a:rPr>
              <a:t>performance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insights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97067" y="1056694"/>
            <a:ext cx="1211580" cy="1203325"/>
            <a:chOff x="5497067" y="1056694"/>
            <a:chExt cx="1211580" cy="1203325"/>
          </a:xfrm>
        </p:grpSpPr>
        <p:sp>
          <p:nvSpPr>
            <p:cNvPr id="26" name="object 26"/>
            <p:cNvSpPr/>
            <p:nvPr/>
          </p:nvSpPr>
          <p:spPr>
            <a:xfrm>
              <a:off x="6061709" y="1892045"/>
              <a:ext cx="76200" cy="368300"/>
            </a:xfrm>
            <a:custGeom>
              <a:avLst/>
              <a:gdLst/>
              <a:ahLst/>
              <a:cxnLst/>
              <a:rect l="l" t="t" r="r" b="b"/>
              <a:pathLst>
                <a:path w="76200" h="368300">
                  <a:moveTo>
                    <a:pt x="25400" y="291718"/>
                  </a:moveTo>
                  <a:lnTo>
                    <a:pt x="0" y="291718"/>
                  </a:lnTo>
                  <a:lnTo>
                    <a:pt x="38100" y="367918"/>
                  </a:lnTo>
                  <a:lnTo>
                    <a:pt x="69850" y="304418"/>
                  </a:lnTo>
                  <a:lnTo>
                    <a:pt x="25400" y="304418"/>
                  </a:lnTo>
                  <a:lnTo>
                    <a:pt x="25400" y="291718"/>
                  </a:lnTo>
                  <a:close/>
                </a:path>
                <a:path w="76200" h="368300">
                  <a:moveTo>
                    <a:pt x="50800" y="0"/>
                  </a:moveTo>
                  <a:lnTo>
                    <a:pt x="25400" y="0"/>
                  </a:lnTo>
                  <a:lnTo>
                    <a:pt x="25400" y="304418"/>
                  </a:lnTo>
                  <a:lnTo>
                    <a:pt x="50800" y="304418"/>
                  </a:lnTo>
                  <a:lnTo>
                    <a:pt x="50800" y="0"/>
                  </a:lnTo>
                  <a:close/>
                </a:path>
                <a:path w="76200" h="368300">
                  <a:moveTo>
                    <a:pt x="76200" y="291718"/>
                  </a:moveTo>
                  <a:lnTo>
                    <a:pt x="50800" y="291718"/>
                  </a:lnTo>
                  <a:lnTo>
                    <a:pt x="50800" y="304418"/>
                  </a:lnTo>
                  <a:lnTo>
                    <a:pt x="69850" y="304418"/>
                  </a:lnTo>
                  <a:lnTo>
                    <a:pt x="76200" y="291718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8187" y="1056694"/>
              <a:ext cx="467816" cy="5064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97067" y="1600199"/>
              <a:ext cx="1211580" cy="323215"/>
            </a:xfrm>
            <a:custGeom>
              <a:avLst/>
              <a:gdLst/>
              <a:ahLst/>
              <a:cxnLst/>
              <a:rect l="l" t="t" r="r" b="b"/>
              <a:pathLst>
                <a:path w="1211579" h="323214">
                  <a:moveTo>
                    <a:pt x="1211580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1211580" y="323088"/>
                  </a:lnTo>
                  <a:lnTo>
                    <a:pt x="1211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56630" y="1583182"/>
            <a:ext cx="1765300" cy="669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77545" indent="27241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DENTIF</a:t>
            </a:r>
            <a:r>
              <a:rPr sz="1050" b="1" spc="-10" dirty="0">
                <a:latin typeface="Arial"/>
                <a:cs typeface="Arial"/>
              </a:rPr>
              <a:t>IC</a:t>
            </a:r>
            <a:r>
              <a:rPr sz="1050" b="1" spc="-35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Arial"/>
              <a:cs typeface="Arial"/>
            </a:endParaRPr>
          </a:p>
          <a:p>
            <a:pPr marL="70675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Arial MT"/>
                <a:cs typeface="Arial MT"/>
              </a:rPr>
              <a:t>Pro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s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</a:t>
            </a:r>
            <a:r>
              <a:rPr sz="900" dirty="0">
                <a:latin typeface="Arial MT"/>
                <a:cs typeface="Arial MT"/>
              </a:rPr>
              <a:t>r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hi</a:t>
            </a:r>
            <a:r>
              <a:rPr sz="900" dirty="0">
                <a:latin typeface="Arial MT"/>
                <a:cs typeface="Arial MT"/>
              </a:rPr>
              <a:t>te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dirty="0">
                <a:latin typeface="Arial MT"/>
                <a:cs typeface="Arial MT"/>
              </a:rPr>
              <a:t>tu</a:t>
            </a:r>
            <a:r>
              <a:rPr sz="900" spc="-5" dirty="0">
                <a:latin typeface="Arial MT"/>
                <a:cs typeface="Arial MT"/>
              </a:rPr>
              <a:t>re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755135" y="2602992"/>
            <a:ext cx="3729990" cy="3166110"/>
            <a:chOff x="3755135" y="2602992"/>
            <a:chExt cx="3729990" cy="3166110"/>
          </a:xfrm>
        </p:grpSpPr>
        <p:sp>
          <p:nvSpPr>
            <p:cNvPr id="31" name="object 31"/>
            <p:cNvSpPr/>
            <p:nvPr/>
          </p:nvSpPr>
          <p:spPr>
            <a:xfrm>
              <a:off x="7415657" y="3314700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198" y="0"/>
                  </a:moveTo>
                  <a:lnTo>
                    <a:pt x="0" y="39370"/>
                  </a:lnTo>
                  <a:lnTo>
                    <a:pt x="69469" y="80010"/>
                  </a:lnTo>
                  <a:lnTo>
                    <a:pt x="6019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03391" y="2602992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8382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83820" y="100584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62625" y="261658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571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89119" y="4436364"/>
              <a:ext cx="269875" cy="173990"/>
            </a:xfrm>
            <a:custGeom>
              <a:avLst/>
              <a:gdLst/>
              <a:ahLst/>
              <a:cxnLst/>
              <a:rect l="l" t="t" r="r" b="b"/>
              <a:pathLst>
                <a:path w="269875" h="173989">
                  <a:moveTo>
                    <a:pt x="269748" y="0"/>
                  </a:moveTo>
                  <a:lnTo>
                    <a:pt x="0" y="0"/>
                  </a:lnTo>
                  <a:lnTo>
                    <a:pt x="0" y="173736"/>
                  </a:lnTo>
                  <a:lnTo>
                    <a:pt x="269748" y="173736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93641" y="4564507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60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60" h="1204595">
                  <a:moveTo>
                    <a:pt x="1000379" y="1138936"/>
                  </a:moveTo>
                  <a:lnTo>
                    <a:pt x="919988" y="1141666"/>
                  </a:lnTo>
                  <a:lnTo>
                    <a:pt x="970407" y="1204391"/>
                  </a:lnTo>
                  <a:lnTo>
                    <a:pt x="1000379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4423" y="3464052"/>
              <a:ext cx="574548" cy="50749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55135" y="3965448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60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926585" y="3948810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ITORI</a:t>
            </a:r>
            <a:r>
              <a:rPr sz="1050" b="1" dirty="0">
                <a:latin typeface="Arial"/>
                <a:cs typeface="Arial"/>
              </a:rPr>
              <a:t>NG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999333" y="3801400"/>
            <a:ext cx="214566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21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83970" y="4106364"/>
            <a:ext cx="1576705" cy="6711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69875" marR="5080" indent="-257810">
              <a:lnSpc>
                <a:spcPct val="101699"/>
              </a:lnSpc>
              <a:spcBef>
                <a:spcPts val="55"/>
              </a:spcBef>
            </a:pPr>
            <a:r>
              <a:rPr sz="2100" spc="-10" dirty="0">
                <a:solidFill>
                  <a:srgbClr val="7E7E7E"/>
                </a:solidFill>
                <a:latin typeface="Arial MT"/>
                <a:cs typeface="Arial MT"/>
              </a:rPr>
              <a:t>M</a:t>
            </a:r>
            <a:r>
              <a:rPr sz="2100" spc="-15" dirty="0">
                <a:solidFill>
                  <a:srgbClr val="7E7E7E"/>
                </a:solidFill>
                <a:latin typeface="Arial MT"/>
                <a:cs typeface="Arial MT"/>
              </a:rPr>
              <a:t>an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a</a:t>
            </a:r>
            <a:r>
              <a:rPr sz="2100" spc="-15" dirty="0">
                <a:solidFill>
                  <a:srgbClr val="7E7E7E"/>
                </a:solidFill>
                <a:latin typeface="Arial MT"/>
                <a:cs typeface="Arial MT"/>
              </a:rPr>
              <a:t>ge</a:t>
            </a:r>
            <a:r>
              <a:rPr sz="2100" spc="-10" dirty="0">
                <a:solidFill>
                  <a:srgbClr val="7E7E7E"/>
                </a:solidFill>
                <a:latin typeface="Arial MT"/>
                <a:cs typeface="Arial MT"/>
              </a:rPr>
              <a:t>m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e</a:t>
            </a:r>
            <a:r>
              <a:rPr sz="2100" spc="-15" dirty="0">
                <a:solidFill>
                  <a:srgbClr val="7E7E7E"/>
                </a:solidFill>
                <a:latin typeface="Arial MT"/>
                <a:cs typeface="Arial MT"/>
              </a:rPr>
              <a:t>n</a:t>
            </a:r>
            <a:r>
              <a:rPr sz="2100" dirty="0">
                <a:solidFill>
                  <a:srgbClr val="7E7E7E"/>
                </a:solidFill>
                <a:latin typeface="Arial MT"/>
                <a:cs typeface="Arial MT"/>
              </a:rPr>
              <a:t>t  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4164" y="2365248"/>
            <a:ext cx="464820" cy="568451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694934" y="2917316"/>
            <a:ext cx="8159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50" b="1" dirty="0">
                <a:latin typeface="Arial"/>
                <a:cs typeface="Arial"/>
              </a:rPr>
              <a:t>DISCOVERY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333488" y="3494532"/>
            <a:ext cx="757555" cy="913130"/>
            <a:chOff x="7333488" y="3494532"/>
            <a:chExt cx="757555" cy="913130"/>
          </a:xfrm>
        </p:grpSpPr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736" y="3494532"/>
              <a:ext cx="598931" cy="5989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333488" y="4064508"/>
              <a:ext cx="757555" cy="342900"/>
            </a:xfrm>
            <a:custGeom>
              <a:avLst/>
              <a:gdLst/>
              <a:ahLst/>
              <a:cxnLst/>
              <a:rect l="l" t="t" r="r" b="b"/>
              <a:pathLst>
                <a:path w="757554" h="342900">
                  <a:moveTo>
                    <a:pt x="757427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757427" y="342900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439025" y="4047566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64348" y="4208145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690359" y="5200085"/>
            <a:ext cx="753110" cy="803275"/>
            <a:chOff x="6690359" y="5200085"/>
            <a:chExt cx="753110" cy="80327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0353" y="5200085"/>
              <a:ext cx="442762" cy="44461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690359" y="5678423"/>
              <a:ext cx="753110" cy="325120"/>
            </a:xfrm>
            <a:custGeom>
              <a:avLst/>
              <a:gdLst/>
              <a:ahLst/>
              <a:cxnLst/>
              <a:rect l="l" t="t" r="r" b="b"/>
              <a:pathLst>
                <a:path w="753109" h="325120">
                  <a:moveTo>
                    <a:pt x="752855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752855" y="324612"/>
                  </a:lnTo>
                  <a:lnTo>
                    <a:pt x="752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792848" y="5663285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04456" y="5823305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01087" y="5180134"/>
            <a:ext cx="492015" cy="455501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4236465" y="5669381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9" grpId="0"/>
      <p:bldP spid="38" grpId="0"/>
      <p:bldP spid="39" grpId="0"/>
      <p:bldP spid="40" grpId="0"/>
      <p:bldP spid="42" grpId="0"/>
      <p:bldP spid="46" grpId="0"/>
      <p:bldP spid="47" grpId="0"/>
      <p:bldP spid="51" grpId="0"/>
      <p:bldP spid="52" grpId="0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2385" y="1930789"/>
            <a:ext cx="8798420" cy="32526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88004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end-to-end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transformation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methodology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3948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Business Process Management</a:t>
            </a:r>
            <a:r>
              <a:rPr sz="180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918716"/>
            <a:ext cx="12195175" cy="2821305"/>
          </a:xfrm>
          <a:custGeom>
            <a:avLst/>
            <a:gdLst/>
            <a:ahLst/>
            <a:cxnLst/>
            <a:rect l="l" t="t" r="r" b="b"/>
            <a:pathLst>
              <a:path w="12195175" h="2821304">
                <a:moveTo>
                  <a:pt x="12195048" y="0"/>
                </a:moveTo>
                <a:lnTo>
                  <a:pt x="0" y="0"/>
                </a:lnTo>
                <a:lnTo>
                  <a:pt x="0" y="2820924"/>
                </a:lnTo>
                <a:lnTo>
                  <a:pt x="12195048" y="2820924"/>
                </a:lnTo>
                <a:lnTo>
                  <a:pt x="12195048" y="0"/>
                </a:lnTo>
                <a:close/>
              </a:path>
            </a:pathLst>
          </a:custGeom>
          <a:gradFill flip="none" rotWithShape="1">
            <a:gsLst>
              <a:gs pos="0">
                <a:srgbClr val="F1F1F1">
                  <a:shade val="30000"/>
                  <a:satMod val="115000"/>
                </a:srgbClr>
              </a:gs>
              <a:gs pos="50000">
                <a:srgbClr val="F1F1F1">
                  <a:shade val="67500"/>
                  <a:satMod val="115000"/>
                </a:srgbClr>
              </a:gs>
              <a:gs pos="100000">
                <a:srgbClr val="F1F1F1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7398" y="2166061"/>
            <a:ext cx="6520815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5" dirty="0">
                <a:latin typeface="Arial MT"/>
                <a:cs typeface="Arial MT"/>
              </a:rPr>
              <a:t>Set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your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company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BPM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journey,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project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Keep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rather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technology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management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attention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sponsorship</a:t>
            </a: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topics/processes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priority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Keep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sense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pragmatism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1" y="-114300"/>
            <a:ext cx="124968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228600" y="4648200"/>
            <a:ext cx="117348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2:</a:t>
            </a:r>
            <a:r>
              <a:rPr sz="6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spc="-5" dirty="0">
                <a:solidFill>
                  <a:srgbClr val="EFAB00"/>
                </a:solidFill>
                <a:latin typeface="Arial"/>
                <a:cs typeface="Arial"/>
              </a:rPr>
              <a:t>Identification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15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525395"/>
            <a:ext cx="5292090" cy="286488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our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previous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unit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learned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…</a:t>
            </a:r>
            <a:endParaRPr lang="en-US"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15" dirty="0">
                <a:latin typeface="Arial MT"/>
                <a:cs typeface="Arial MT"/>
              </a:rPr>
              <a:t>why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chance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them </a:t>
            </a:r>
            <a:r>
              <a:rPr sz="1800" spc="-5" dirty="0">
                <a:latin typeface="Arial MT"/>
                <a:cs typeface="Arial MT"/>
              </a:rPr>
              <a:t>continuously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advantages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basic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terms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 </a:t>
            </a:r>
            <a:r>
              <a:rPr sz="1800" spc="-5" dirty="0">
                <a:latin typeface="Arial MT"/>
                <a:cs typeface="Arial MT"/>
              </a:rPr>
              <a:t>lifecycle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critical success factors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BPM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949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203" y="1524759"/>
            <a:ext cx="4803140" cy="22929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identification</a:t>
            </a:r>
          </a:p>
          <a:p>
            <a:pPr marL="192405" marR="2222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organization’s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their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relationships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their relations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architecture</a:t>
            </a:r>
            <a:endParaRPr sz="1800" dirty="0">
              <a:latin typeface="Arial MT"/>
              <a:cs typeface="Arial MT"/>
            </a:endParaRPr>
          </a:p>
          <a:p>
            <a:pPr marL="192405" marR="4826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architecture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framework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modeling,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027682"/>
            <a:ext cx="3729990" cy="3797300"/>
            <a:chOff x="6606540" y="2027682"/>
            <a:chExt cx="3729990" cy="3797300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80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80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2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6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13114" y="2027682"/>
              <a:ext cx="76200" cy="368300"/>
            </a:xfrm>
            <a:custGeom>
              <a:avLst/>
              <a:gdLst/>
              <a:ahLst/>
              <a:cxnLst/>
              <a:rect l="l" t="t" r="r" b="b"/>
              <a:pathLst>
                <a:path w="76200" h="368300">
                  <a:moveTo>
                    <a:pt x="25400" y="291718"/>
                  </a:moveTo>
                  <a:lnTo>
                    <a:pt x="0" y="291718"/>
                  </a:lnTo>
                  <a:lnTo>
                    <a:pt x="38100" y="367918"/>
                  </a:lnTo>
                  <a:lnTo>
                    <a:pt x="69850" y="304418"/>
                  </a:lnTo>
                  <a:lnTo>
                    <a:pt x="25400" y="304418"/>
                  </a:lnTo>
                  <a:lnTo>
                    <a:pt x="25400" y="291718"/>
                  </a:lnTo>
                  <a:close/>
                </a:path>
                <a:path w="76200" h="368300">
                  <a:moveTo>
                    <a:pt x="50800" y="0"/>
                  </a:moveTo>
                  <a:lnTo>
                    <a:pt x="25400" y="0"/>
                  </a:lnTo>
                  <a:lnTo>
                    <a:pt x="25400" y="304418"/>
                  </a:lnTo>
                  <a:lnTo>
                    <a:pt x="50800" y="304418"/>
                  </a:lnTo>
                  <a:lnTo>
                    <a:pt x="50800" y="0"/>
                  </a:lnTo>
                  <a:close/>
                </a:path>
                <a:path w="76200" h="368300">
                  <a:moveTo>
                    <a:pt x="76200" y="291718"/>
                  </a:moveTo>
                  <a:lnTo>
                    <a:pt x="50800" y="291718"/>
                  </a:lnTo>
                  <a:lnTo>
                    <a:pt x="50800" y="304418"/>
                  </a:lnTo>
                  <a:lnTo>
                    <a:pt x="69850" y="304418"/>
                  </a:lnTo>
                  <a:lnTo>
                    <a:pt x="76200" y="291718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20111"/>
            <a:ext cx="464820" cy="56997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21" grpId="0"/>
      <p:bldP spid="22" grpId="0"/>
      <p:bldP spid="24" grpId="0"/>
      <p:bldP spid="28" grpId="0"/>
      <p:bldP spid="29" grpId="0"/>
      <p:bldP spid="33" grpId="0"/>
      <p:bldP spid="34" grpId="0"/>
      <p:bldP spid="36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258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Related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governance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topics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301" y="2196680"/>
            <a:ext cx="1066240" cy="9893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3766" y="2095914"/>
            <a:ext cx="1209194" cy="1300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9727" y="3781114"/>
            <a:ext cx="3304540" cy="201786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Process</a:t>
            </a:r>
            <a:r>
              <a:rPr b="1" spc="-4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Landscape</a:t>
            </a:r>
            <a:r>
              <a:rPr b="1" spc="-5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&amp;</a:t>
            </a:r>
            <a:r>
              <a:rPr b="1" spc="-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Levels</a:t>
            </a:r>
            <a:endParaRPr lang="en-US"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endParaRPr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design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landing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page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(process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map)</a:t>
            </a:r>
            <a:endParaRPr sz="1800" dirty="0">
              <a:latin typeface="Arial MT"/>
              <a:cs typeface="Arial MT"/>
            </a:endParaRPr>
          </a:p>
          <a:p>
            <a:pPr marL="192405" marR="27241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choose?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(functional </a:t>
            </a:r>
            <a:r>
              <a:rPr sz="1800" dirty="0">
                <a:latin typeface="Arial MT"/>
                <a:cs typeface="Arial MT"/>
              </a:rPr>
              <a:t>vs</a:t>
            </a:r>
            <a:r>
              <a:rPr sz="1800" spc="-5" dirty="0">
                <a:latin typeface="Arial MT"/>
                <a:cs typeface="Arial MT"/>
              </a:rPr>
              <a:t> operational)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4506" y="3781114"/>
            <a:ext cx="3238500" cy="144847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b="1" spc="-10" dirty="0">
                <a:solidFill>
                  <a:srgbClr val="970A82"/>
                </a:solidFill>
                <a:latin typeface="Arial MT"/>
                <a:cs typeface="Arial MT"/>
              </a:rPr>
              <a:t>Training</a:t>
            </a:r>
            <a:r>
              <a:rPr b="1" spc="-3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&amp;</a:t>
            </a:r>
            <a:r>
              <a:rPr b="1" spc="-3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Enablement</a:t>
            </a:r>
            <a:endParaRPr lang="en-US"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meaningful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trainings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different </a:t>
            </a:r>
            <a:r>
              <a:rPr sz="1800" spc="-5" dirty="0">
                <a:latin typeface="Arial MT"/>
                <a:cs typeface="Arial MT"/>
              </a:rPr>
              <a:t>roles?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9346" y="3781114"/>
            <a:ext cx="3357245" cy="1740861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Organizational</a:t>
            </a:r>
            <a:r>
              <a:rPr b="1" spc="-6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Setup</a:t>
            </a:r>
            <a:r>
              <a:rPr b="1" spc="-3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&amp;</a:t>
            </a:r>
            <a:r>
              <a:rPr b="1" spc="-3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Roles</a:t>
            </a:r>
            <a:endParaRPr lang="en-US"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endParaRPr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How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organization?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define?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7064" y="2237902"/>
            <a:ext cx="1273318" cy="1039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269303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level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concept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09243" y="1638171"/>
            <a:ext cx="6758305" cy="4039235"/>
            <a:chOff x="809625" y="1646734"/>
            <a:chExt cx="6758305" cy="4039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467" y="1646734"/>
              <a:ext cx="5088513" cy="40197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9150" y="1713737"/>
              <a:ext cx="109855" cy="3962400"/>
            </a:xfrm>
            <a:custGeom>
              <a:avLst/>
              <a:gdLst/>
              <a:ahLst/>
              <a:cxnLst/>
              <a:rect l="l" t="t" r="r" b="b"/>
              <a:pathLst>
                <a:path w="109855" h="3962400">
                  <a:moveTo>
                    <a:pt x="109728" y="1851660"/>
                  </a:moveTo>
                  <a:lnTo>
                    <a:pt x="88371" y="1850945"/>
                  </a:lnTo>
                  <a:lnTo>
                    <a:pt x="70932" y="1848993"/>
                  </a:lnTo>
                  <a:lnTo>
                    <a:pt x="59175" y="1846087"/>
                  </a:lnTo>
                  <a:lnTo>
                    <a:pt x="54863" y="1842515"/>
                  </a:lnTo>
                  <a:lnTo>
                    <a:pt x="54863" y="934974"/>
                  </a:lnTo>
                  <a:lnTo>
                    <a:pt x="50552" y="931402"/>
                  </a:lnTo>
                  <a:lnTo>
                    <a:pt x="38795" y="928497"/>
                  </a:lnTo>
                  <a:lnTo>
                    <a:pt x="21356" y="926544"/>
                  </a:lnTo>
                  <a:lnTo>
                    <a:pt x="0" y="925829"/>
                  </a:lnTo>
                  <a:lnTo>
                    <a:pt x="21356" y="925115"/>
                  </a:lnTo>
                  <a:lnTo>
                    <a:pt x="38795" y="923163"/>
                  </a:lnTo>
                  <a:lnTo>
                    <a:pt x="50552" y="920257"/>
                  </a:lnTo>
                  <a:lnTo>
                    <a:pt x="54863" y="916686"/>
                  </a:lnTo>
                  <a:lnTo>
                    <a:pt x="54863" y="9144"/>
                  </a:lnTo>
                  <a:lnTo>
                    <a:pt x="59175" y="5572"/>
                  </a:lnTo>
                  <a:lnTo>
                    <a:pt x="70932" y="2667"/>
                  </a:lnTo>
                  <a:lnTo>
                    <a:pt x="88371" y="714"/>
                  </a:lnTo>
                  <a:lnTo>
                    <a:pt x="109728" y="0"/>
                  </a:lnTo>
                </a:path>
                <a:path w="109855" h="3962400">
                  <a:moveTo>
                    <a:pt x="109728" y="3962400"/>
                  </a:moveTo>
                  <a:lnTo>
                    <a:pt x="88371" y="3961682"/>
                  </a:lnTo>
                  <a:lnTo>
                    <a:pt x="70932" y="3959723"/>
                  </a:lnTo>
                  <a:lnTo>
                    <a:pt x="59175" y="3956817"/>
                  </a:lnTo>
                  <a:lnTo>
                    <a:pt x="54863" y="3953255"/>
                  </a:lnTo>
                  <a:lnTo>
                    <a:pt x="54863" y="2948940"/>
                  </a:lnTo>
                  <a:lnTo>
                    <a:pt x="50552" y="2945368"/>
                  </a:lnTo>
                  <a:lnTo>
                    <a:pt x="38795" y="2942463"/>
                  </a:lnTo>
                  <a:lnTo>
                    <a:pt x="21356" y="2940510"/>
                  </a:lnTo>
                  <a:lnTo>
                    <a:pt x="0" y="2939796"/>
                  </a:lnTo>
                  <a:lnTo>
                    <a:pt x="21356" y="2939081"/>
                  </a:lnTo>
                  <a:lnTo>
                    <a:pt x="38795" y="2937129"/>
                  </a:lnTo>
                  <a:lnTo>
                    <a:pt x="50552" y="2934223"/>
                  </a:lnTo>
                  <a:lnTo>
                    <a:pt x="54863" y="2930652"/>
                  </a:lnTo>
                  <a:lnTo>
                    <a:pt x="54863" y="1926336"/>
                  </a:lnTo>
                  <a:lnTo>
                    <a:pt x="59175" y="1922764"/>
                  </a:lnTo>
                  <a:lnTo>
                    <a:pt x="70932" y="1919859"/>
                  </a:lnTo>
                  <a:lnTo>
                    <a:pt x="88371" y="1917906"/>
                  </a:lnTo>
                  <a:lnTo>
                    <a:pt x="109728" y="191719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02273" y="1930145"/>
              <a:ext cx="1565275" cy="719455"/>
            </a:xfrm>
            <a:custGeom>
              <a:avLst/>
              <a:gdLst/>
              <a:ahLst/>
              <a:cxnLst/>
              <a:rect l="l" t="t" r="r" b="b"/>
              <a:pathLst>
                <a:path w="1565275" h="719455">
                  <a:moveTo>
                    <a:pt x="1565148" y="0"/>
                  </a:moveTo>
                  <a:lnTo>
                    <a:pt x="0" y="0"/>
                  </a:lnTo>
                  <a:lnTo>
                    <a:pt x="0" y="719327"/>
                  </a:lnTo>
                  <a:lnTo>
                    <a:pt x="1565148" y="719327"/>
                  </a:lnTo>
                  <a:lnTo>
                    <a:pt x="1565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6241" y="1780561"/>
            <a:ext cx="224790" cy="17208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25" dirty="0">
                <a:latin typeface="Arial MT"/>
                <a:cs typeface="Arial MT"/>
              </a:rPr>
              <a:t>Value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chain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diagrams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6241" y="4235219"/>
            <a:ext cx="224790" cy="837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latin typeface="Arial MT"/>
                <a:cs typeface="Arial MT"/>
              </a:rPr>
              <a:t>BPMN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2.0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02273" y="1930145"/>
            <a:ext cx="1565275" cy="71945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20"/>
              </a:spcBef>
            </a:pPr>
            <a:r>
              <a:rPr sz="1400" b="1" spc="-5" dirty="0">
                <a:latin typeface="Arial"/>
                <a:cs typeface="Arial"/>
              </a:rPr>
              <a:t>Level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200" spc="-20" dirty="0">
                <a:latin typeface="Arial MT"/>
                <a:cs typeface="Arial MT"/>
              </a:rPr>
              <a:t>Value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chain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2273" y="4936997"/>
            <a:ext cx="1565275" cy="719455"/>
          </a:xfrm>
          <a:custGeom>
            <a:avLst/>
            <a:gdLst/>
            <a:ahLst/>
            <a:cxnLst/>
            <a:rect l="l" t="t" r="r" b="b"/>
            <a:pathLst>
              <a:path w="1565275" h="719454">
                <a:moveTo>
                  <a:pt x="1565148" y="0"/>
                </a:moveTo>
                <a:lnTo>
                  <a:pt x="0" y="0"/>
                </a:lnTo>
                <a:lnTo>
                  <a:pt x="0" y="719327"/>
                </a:lnTo>
                <a:lnTo>
                  <a:pt x="1565148" y="719327"/>
                </a:lnTo>
                <a:lnTo>
                  <a:pt x="15651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02273" y="4936997"/>
            <a:ext cx="1565275" cy="719455"/>
          </a:xfrm>
          <a:prstGeom prst="rect">
            <a:avLst/>
          </a:prstGeom>
          <a:ln w="19050">
            <a:solidFill>
              <a:srgbClr val="960982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25"/>
              </a:spcBef>
            </a:pPr>
            <a:r>
              <a:rPr sz="1400" b="1" spc="-5" dirty="0">
                <a:latin typeface="Arial"/>
                <a:cs typeface="Arial"/>
              </a:rPr>
              <a:t>Level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Arial MT"/>
                <a:cs typeface="Arial MT"/>
              </a:rPr>
              <a:t>Sub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2273" y="2931414"/>
            <a:ext cx="1565275" cy="719455"/>
          </a:xfrm>
          <a:prstGeom prst="rect">
            <a:avLst/>
          </a:prstGeom>
          <a:ln w="19050">
            <a:solidFill>
              <a:srgbClr val="D479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92075" marR="408305">
              <a:lnSpc>
                <a:spcPct val="100000"/>
              </a:lnSpc>
              <a:spcBef>
                <a:spcPts val="509"/>
              </a:spcBef>
            </a:pPr>
            <a:r>
              <a:rPr sz="1400" b="1" spc="-5" dirty="0">
                <a:latin typeface="Arial"/>
                <a:cs typeface="Arial"/>
              </a:rPr>
              <a:t>Level </a:t>
            </a:r>
            <a:r>
              <a:rPr sz="1400" b="1" dirty="0">
                <a:latin typeface="Arial"/>
                <a:cs typeface="Arial"/>
              </a:rPr>
              <a:t>2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areas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/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scenarios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02273" y="3934205"/>
            <a:ext cx="1565275" cy="719455"/>
          </a:xfrm>
          <a:custGeom>
            <a:avLst/>
            <a:gdLst/>
            <a:ahLst/>
            <a:cxnLst/>
            <a:rect l="l" t="t" r="r" b="b"/>
            <a:pathLst>
              <a:path w="1565275" h="719454">
                <a:moveTo>
                  <a:pt x="1565148" y="0"/>
                </a:moveTo>
                <a:lnTo>
                  <a:pt x="0" y="0"/>
                </a:lnTo>
                <a:lnTo>
                  <a:pt x="0" y="719328"/>
                </a:lnTo>
                <a:lnTo>
                  <a:pt x="1565148" y="719328"/>
                </a:lnTo>
                <a:lnTo>
                  <a:pt x="15651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02273" y="3934205"/>
            <a:ext cx="1565275" cy="719455"/>
          </a:xfrm>
          <a:prstGeom prst="rect">
            <a:avLst/>
          </a:prstGeom>
          <a:ln w="19050">
            <a:solidFill>
              <a:srgbClr val="E25400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30"/>
              </a:spcBef>
            </a:pPr>
            <a:r>
              <a:rPr sz="1400" b="1" spc="-5" dirty="0">
                <a:latin typeface="Arial"/>
                <a:cs typeface="Arial"/>
              </a:rPr>
              <a:t>Level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3751" y="6143040"/>
            <a:ext cx="6323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level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concept</a:t>
            </a:r>
            <a:r>
              <a:rPr sz="12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can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include</a:t>
            </a:r>
            <a:r>
              <a:rPr sz="12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up to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six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levels.</a:t>
            </a:r>
            <a:r>
              <a:rPr sz="12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level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concept</a:t>
            </a:r>
            <a:r>
              <a:rPr sz="12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can also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start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from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Level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0.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67677" y="3220546"/>
            <a:ext cx="3213735" cy="403225"/>
            <a:chOff x="8467677" y="3220546"/>
            <a:chExt cx="3213735" cy="403225"/>
          </a:xfrm>
        </p:grpSpPr>
        <p:sp>
          <p:nvSpPr>
            <p:cNvPr id="17" name="object 17"/>
            <p:cNvSpPr/>
            <p:nvPr/>
          </p:nvSpPr>
          <p:spPr>
            <a:xfrm>
              <a:off x="8472677" y="3225546"/>
              <a:ext cx="1190625" cy="393700"/>
            </a:xfrm>
            <a:custGeom>
              <a:avLst/>
              <a:gdLst/>
              <a:ahLst/>
              <a:cxnLst/>
              <a:rect l="l" t="t" r="r" b="b"/>
              <a:pathLst>
                <a:path w="1190625" h="393700">
                  <a:moveTo>
                    <a:pt x="993648" y="0"/>
                  </a:moveTo>
                  <a:lnTo>
                    <a:pt x="0" y="0"/>
                  </a:lnTo>
                  <a:lnTo>
                    <a:pt x="0" y="393191"/>
                  </a:lnTo>
                  <a:lnTo>
                    <a:pt x="993648" y="393191"/>
                  </a:lnTo>
                  <a:lnTo>
                    <a:pt x="1190244" y="196595"/>
                  </a:lnTo>
                  <a:lnTo>
                    <a:pt x="993648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72677" y="3225546"/>
              <a:ext cx="1190625" cy="393700"/>
            </a:xfrm>
            <a:custGeom>
              <a:avLst/>
              <a:gdLst/>
              <a:ahLst/>
              <a:cxnLst/>
              <a:rect l="l" t="t" r="r" b="b"/>
              <a:pathLst>
                <a:path w="1190625" h="393700">
                  <a:moveTo>
                    <a:pt x="0" y="0"/>
                  </a:moveTo>
                  <a:lnTo>
                    <a:pt x="993648" y="0"/>
                  </a:lnTo>
                  <a:lnTo>
                    <a:pt x="1190244" y="196595"/>
                  </a:lnTo>
                  <a:lnTo>
                    <a:pt x="993648" y="393191"/>
                  </a:lnTo>
                  <a:lnTo>
                    <a:pt x="0" y="393191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42525" y="3225546"/>
              <a:ext cx="1207135" cy="393700"/>
            </a:xfrm>
            <a:custGeom>
              <a:avLst/>
              <a:gdLst/>
              <a:ahLst/>
              <a:cxnLst/>
              <a:rect l="l" t="t" r="r" b="b"/>
              <a:pathLst>
                <a:path w="1207134" h="393700">
                  <a:moveTo>
                    <a:pt x="1010412" y="0"/>
                  </a:moveTo>
                  <a:lnTo>
                    <a:pt x="0" y="0"/>
                  </a:lnTo>
                  <a:lnTo>
                    <a:pt x="196596" y="196595"/>
                  </a:lnTo>
                  <a:lnTo>
                    <a:pt x="0" y="393191"/>
                  </a:lnTo>
                  <a:lnTo>
                    <a:pt x="1010412" y="393191"/>
                  </a:lnTo>
                  <a:lnTo>
                    <a:pt x="1207007" y="196595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42525" y="3225546"/>
              <a:ext cx="1207135" cy="393700"/>
            </a:xfrm>
            <a:custGeom>
              <a:avLst/>
              <a:gdLst/>
              <a:ahLst/>
              <a:cxnLst/>
              <a:rect l="l" t="t" r="r" b="b"/>
              <a:pathLst>
                <a:path w="1207134" h="393700">
                  <a:moveTo>
                    <a:pt x="0" y="0"/>
                  </a:moveTo>
                  <a:lnTo>
                    <a:pt x="1010412" y="0"/>
                  </a:lnTo>
                  <a:lnTo>
                    <a:pt x="1207007" y="196595"/>
                  </a:lnTo>
                  <a:lnTo>
                    <a:pt x="1010412" y="393191"/>
                  </a:lnTo>
                  <a:lnTo>
                    <a:pt x="0" y="393191"/>
                  </a:lnTo>
                  <a:lnTo>
                    <a:pt x="196596" y="196595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629137" y="3225546"/>
              <a:ext cx="1047115" cy="393700"/>
            </a:xfrm>
            <a:custGeom>
              <a:avLst/>
              <a:gdLst/>
              <a:ahLst/>
              <a:cxnLst/>
              <a:rect l="l" t="t" r="r" b="b"/>
              <a:pathLst>
                <a:path w="1047115" h="393700">
                  <a:moveTo>
                    <a:pt x="850391" y="0"/>
                  </a:moveTo>
                  <a:lnTo>
                    <a:pt x="0" y="0"/>
                  </a:lnTo>
                  <a:lnTo>
                    <a:pt x="196595" y="196595"/>
                  </a:lnTo>
                  <a:lnTo>
                    <a:pt x="0" y="393191"/>
                  </a:lnTo>
                  <a:lnTo>
                    <a:pt x="850391" y="393191"/>
                  </a:lnTo>
                  <a:lnTo>
                    <a:pt x="1046987" y="196595"/>
                  </a:lnTo>
                  <a:lnTo>
                    <a:pt x="850391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29137" y="3225546"/>
              <a:ext cx="1047115" cy="393700"/>
            </a:xfrm>
            <a:custGeom>
              <a:avLst/>
              <a:gdLst/>
              <a:ahLst/>
              <a:cxnLst/>
              <a:rect l="l" t="t" r="r" b="b"/>
              <a:pathLst>
                <a:path w="1047115" h="393700">
                  <a:moveTo>
                    <a:pt x="0" y="0"/>
                  </a:moveTo>
                  <a:lnTo>
                    <a:pt x="850391" y="0"/>
                  </a:lnTo>
                  <a:lnTo>
                    <a:pt x="1046987" y="196595"/>
                  </a:lnTo>
                  <a:lnTo>
                    <a:pt x="850391" y="393191"/>
                  </a:lnTo>
                  <a:lnTo>
                    <a:pt x="0" y="393191"/>
                  </a:lnTo>
                  <a:lnTo>
                    <a:pt x="196595" y="196595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467677" y="2952321"/>
            <a:ext cx="3201670" cy="203835"/>
            <a:chOff x="8467677" y="2952321"/>
            <a:chExt cx="3201670" cy="203835"/>
          </a:xfrm>
        </p:grpSpPr>
        <p:sp>
          <p:nvSpPr>
            <p:cNvPr id="24" name="object 24"/>
            <p:cNvSpPr/>
            <p:nvPr/>
          </p:nvSpPr>
          <p:spPr>
            <a:xfrm>
              <a:off x="8472677" y="2957321"/>
              <a:ext cx="3191510" cy="193675"/>
            </a:xfrm>
            <a:custGeom>
              <a:avLst/>
              <a:gdLst/>
              <a:ahLst/>
              <a:cxnLst/>
              <a:rect l="l" t="t" r="r" b="b"/>
              <a:pathLst>
                <a:path w="3191509" h="193675">
                  <a:moveTo>
                    <a:pt x="3094481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3094481" y="193548"/>
                  </a:lnTo>
                  <a:lnTo>
                    <a:pt x="3191255" y="96774"/>
                  </a:lnTo>
                  <a:lnTo>
                    <a:pt x="3094481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72677" y="2957321"/>
              <a:ext cx="3191510" cy="193675"/>
            </a:xfrm>
            <a:custGeom>
              <a:avLst/>
              <a:gdLst/>
              <a:ahLst/>
              <a:cxnLst/>
              <a:rect l="l" t="t" r="r" b="b"/>
              <a:pathLst>
                <a:path w="3191509" h="193675">
                  <a:moveTo>
                    <a:pt x="0" y="0"/>
                  </a:moveTo>
                  <a:lnTo>
                    <a:pt x="3094481" y="0"/>
                  </a:lnTo>
                  <a:lnTo>
                    <a:pt x="3191255" y="96774"/>
                  </a:lnTo>
                  <a:lnTo>
                    <a:pt x="3094481" y="193548"/>
                  </a:lnTo>
                  <a:lnTo>
                    <a:pt x="0" y="193548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467677" y="3859102"/>
            <a:ext cx="3216910" cy="250825"/>
            <a:chOff x="8467677" y="3859102"/>
            <a:chExt cx="3216910" cy="250825"/>
          </a:xfrm>
        </p:grpSpPr>
        <p:sp>
          <p:nvSpPr>
            <p:cNvPr id="27" name="object 27"/>
            <p:cNvSpPr/>
            <p:nvPr/>
          </p:nvSpPr>
          <p:spPr>
            <a:xfrm>
              <a:off x="8472677" y="3864102"/>
              <a:ext cx="3206750" cy="241300"/>
            </a:xfrm>
            <a:custGeom>
              <a:avLst/>
              <a:gdLst/>
              <a:ahLst/>
              <a:cxnLst/>
              <a:rect l="l" t="t" r="r" b="b"/>
              <a:pathLst>
                <a:path w="3206750" h="241300">
                  <a:moveTo>
                    <a:pt x="3086100" y="0"/>
                  </a:moveTo>
                  <a:lnTo>
                    <a:pt x="0" y="0"/>
                  </a:lnTo>
                  <a:lnTo>
                    <a:pt x="0" y="240792"/>
                  </a:lnTo>
                  <a:lnTo>
                    <a:pt x="3086100" y="240792"/>
                  </a:lnTo>
                  <a:lnTo>
                    <a:pt x="3206496" y="120396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72677" y="3864102"/>
              <a:ext cx="3206750" cy="241300"/>
            </a:xfrm>
            <a:custGeom>
              <a:avLst/>
              <a:gdLst/>
              <a:ahLst/>
              <a:cxnLst/>
              <a:rect l="l" t="t" r="r" b="b"/>
              <a:pathLst>
                <a:path w="3206750" h="241300">
                  <a:moveTo>
                    <a:pt x="0" y="0"/>
                  </a:moveTo>
                  <a:lnTo>
                    <a:pt x="3086100" y="0"/>
                  </a:lnTo>
                  <a:lnTo>
                    <a:pt x="3206496" y="120396"/>
                  </a:lnTo>
                  <a:lnTo>
                    <a:pt x="3086100" y="240792"/>
                  </a:lnTo>
                  <a:lnTo>
                    <a:pt x="0" y="240792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8467677" y="4157805"/>
            <a:ext cx="3216910" cy="566420"/>
            <a:chOff x="8467677" y="4157805"/>
            <a:chExt cx="3216910" cy="56642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7201" y="4368117"/>
              <a:ext cx="166971" cy="14411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677" y="4368117"/>
              <a:ext cx="166971" cy="14411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545573" y="416280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70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20"/>
                  </a:lnTo>
                  <a:lnTo>
                    <a:pt x="362966" y="236220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70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45573" y="416280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70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70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20"/>
                  </a:lnTo>
                  <a:lnTo>
                    <a:pt x="39370" y="236220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70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08641" y="4312157"/>
              <a:ext cx="76200" cy="66040"/>
            </a:xfrm>
            <a:custGeom>
              <a:avLst/>
              <a:gdLst/>
              <a:ahLst/>
              <a:cxnLst/>
              <a:rect l="l" t="t" r="r" b="b"/>
              <a:pathLst>
                <a:path w="76200" h="66039">
                  <a:moveTo>
                    <a:pt x="53339" y="0"/>
                  </a:moveTo>
                  <a:lnTo>
                    <a:pt x="22859" y="0"/>
                  </a:lnTo>
                  <a:lnTo>
                    <a:pt x="22859" y="22860"/>
                  </a:lnTo>
                  <a:lnTo>
                    <a:pt x="0" y="22860"/>
                  </a:lnTo>
                  <a:lnTo>
                    <a:pt x="0" y="42672"/>
                  </a:lnTo>
                  <a:lnTo>
                    <a:pt x="22859" y="42672"/>
                  </a:lnTo>
                  <a:lnTo>
                    <a:pt x="22859" y="65532"/>
                  </a:lnTo>
                  <a:lnTo>
                    <a:pt x="53339" y="65532"/>
                  </a:lnTo>
                  <a:lnTo>
                    <a:pt x="53339" y="42672"/>
                  </a:lnTo>
                  <a:lnTo>
                    <a:pt x="76200" y="42672"/>
                  </a:lnTo>
                  <a:lnTo>
                    <a:pt x="76200" y="22860"/>
                  </a:lnTo>
                  <a:lnTo>
                    <a:pt x="53339" y="22860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08641" y="4312157"/>
              <a:ext cx="76200" cy="66040"/>
            </a:xfrm>
            <a:custGeom>
              <a:avLst/>
              <a:gdLst/>
              <a:ahLst/>
              <a:cxnLst/>
              <a:rect l="l" t="t" r="r" b="b"/>
              <a:pathLst>
                <a:path w="76200" h="66039">
                  <a:moveTo>
                    <a:pt x="0" y="22860"/>
                  </a:moveTo>
                  <a:lnTo>
                    <a:pt x="22859" y="22860"/>
                  </a:lnTo>
                  <a:lnTo>
                    <a:pt x="22859" y="0"/>
                  </a:lnTo>
                  <a:lnTo>
                    <a:pt x="53339" y="0"/>
                  </a:lnTo>
                  <a:lnTo>
                    <a:pt x="53339" y="22860"/>
                  </a:lnTo>
                  <a:lnTo>
                    <a:pt x="76200" y="22860"/>
                  </a:lnTo>
                  <a:lnTo>
                    <a:pt x="76200" y="42672"/>
                  </a:lnTo>
                  <a:lnTo>
                    <a:pt x="53339" y="42672"/>
                  </a:lnTo>
                  <a:lnTo>
                    <a:pt x="53339" y="65532"/>
                  </a:lnTo>
                  <a:lnTo>
                    <a:pt x="22859" y="65532"/>
                  </a:lnTo>
                  <a:lnTo>
                    <a:pt x="22859" y="42672"/>
                  </a:lnTo>
                  <a:lnTo>
                    <a:pt x="0" y="42672"/>
                  </a:lnTo>
                  <a:lnTo>
                    <a:pt x="0" y="22860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545573" y="448284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49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49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45573" y="448284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49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49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708641" y="463372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53848" y="0"/>
                  </a:moveTo>
                  <a:lnTo>
                    <a:pt x="22351" y="0"/>
                  </a:lnTo>
                  <a:lnTo>
                    <a:pt x="22351" y="22351"/>
                  </a:lnTo>
                  <a:lnTo>
                    <a:pt x="0" y="22351"/>
                  </a:lnTo>
                  <a:lnTo>
                    <a:pt x="0" y="41655"/>
                  </a:lnTo>
                  <a:lnTo>
                    <a:pt x="22351" y="41655"/>
                  </a:lnTo>
                  <a:lnTo>
                    <a:pt x="22351" y="64007"/>
                  </a:lnTo>
                  <a:lnTo>
                    <a:pt x="53848" y="64007"/>
                  </a:lnTo>
                  <a:lnTo>
                    <a:pt x="53848" y="41655"/>
                  </a:lnTo>
                  <a:lnTo>
                    <a:pt x="76200" y="41655"/>
                  </a:lnTo>
                  <a:lnTo>
                    <a:pt x="76200" y="22351"/>
                  </a:lnTo>
                  <a:lnTo>
                    <a:pt x="53848" y="22351"/>
                  </a:lnTo>
                  <a:lnTo>
                    <a:pt x="53848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08641" y="463372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0" y="22351"/>
                  </a:moveTo>
                  <a:lnTo>
                    <a:pt x="22351" y="22351"/>
                  </a:lnTo>
                  <a:lnTo>
                    <a:pt x="22351" y="0"/>
                  </a:lnTo>
                  <a:lnTo>
                    <a:pt x="53848" y="0"/>
                  </a:lnTo>
                  <a:lnTo>
                    <a:pt x="53848" y="22351"/>
                  </a:lnTo>
                  <a:lnTo>
                    <a:pt x="76200" y="22351"/>
                  </a:lnTo>
                  <a:lnTo>
                    <a:pt x="76200" y="41655"/>
                  </a:lnTo>
                  <a:lnTo>
                    <a:pt x="53848" y="41655"/>
                  </a:lnTo>
                  <a:lnTo>
                    <a:pt x="53848" y="64007"/>
                  </a:lnTo>
                  <a:lnTo>
                    <a:pt x="22351" y="64007"/>
                  </a:lnTo>
                  <a:lnTo>
                    <a:pt x="22351" y="41655"/>
                  </a:lnTo>
                  <a:lnTo>
                    <a:pt x="0" y="41655"/>
                  </a:lnTo>
                  <a:lnTo>
                    <a:pt x="0" y="22351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88018" y="4254753"/>
              <a:ext cx="257175" cy="371475"/>
            </a:xfrm>
            <a:custGeom>
              <a:avLst/>
              <a:gdLst/>
              <a:ahLst/>
              <a:cxnLst/>
              <a:rect l="l" t="t" r="r" b="b"/>
              <a:pathLst>
                <a:path w="257175" h="371475">
                  <a:moveTo>
                    <a:pt x="256794" y="345567"/>
                  </a:moveTo>
                  <a:lnTo>
                    <a:pt x="244094" y="339217"/>
                  </a:lnTo>
                  <a:lnTo>
                    <a:pt x="205994" y="320167"/>
                  </a:lnTo>
                  <a:lnTo>
                    <a:pt x="205994" y="339217"/>
                  </a:lnTo>
                  <a:lnTo>
                    <a:pt x="134747" y="339217"/>
                  </a:lnTo>
                  <a:lnTo>
                    <a:pt x="134747" y="191770"/>
                  </a:lnTo>
                  <a:lnTo>
                    <a:pt x="134747" y="188976"/>
                  </a:lnTo>
                  <a:lnTo>
                    <a:pt x="134747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124841" y="19050"/>
                  </a:lnTo>
                  <a:lnTo>
                    <a:pt x="122047" y="21844"/>
                  </a:lnTo>
                  <a:lnTo>
                    <a:pt x="122047" y="179070"/>
                  </a:lnTo>
                  <a:lnTo>
                    <a:pt x="0" y="179070"/>
                  </a:lnTo>
                  <a:lnTo>
                    <a:pt x="0" y="179197"/>
                  </a:lnTo>
                  <a:lnTo>
                    <a:pt x="0" y="191770"/>
                  </a:lnTo>
                  <a:lnTo>
                    <a:pt x="0" y="191897"/>
                  </a:lnTo>
                  <a:lnTo>
                    <a:pt x="122047" y="191897"/>
                  </a:lnTo>
                  <a:lnTo>
                    <a:pt x="122047" y="348996"/>
                  </a:lnTo>
                  <a:lnTo>
                    <a:pt x="124968" y="351917"/>
                  </a:lnTo>
                  <a:lnTo>
                    <a:pt x="205994" y="351917"/>
                  </a:lnTo>
                  <a:lnTo>
                    <a:pt x="205994" y="370967"/>
                  </a:lnTo>
                  <a:lnTo>
                    <a:pt x="244094" y="351917"/>
                  </a:lnTo>
                  <a:lnTo>
                    <a:pt x="256794" y="345567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03941" y="432282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69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69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203941" y="432282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367009" y="447370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53848" y="0"/>
                  </a:moveTo>
                  <a:lnTo>
                    <a:pt x="22351" y="0"/>
                  </a:lnTo>
                  <a:lnTo>
                    <a:pt x="22351" y="22352"/>
                  </a:lnTo>
                  <a:lnTo>
                    <a:pt x="0" y="22352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8"/>
                  </a:lnTo>
                  <a:lnTo>
                    <a:pt x="53848" y="64008"/>
                  </a:lnTo>
                  <a:lnTo>
                    <a:pt x="53848" y="41656"/>
                  </a:lnTo>
                  <a:lnTo>
                    <a:pt x="76200" y="41656"/>
                  </a:lnTo>
                  <a:lnTo>
                    <a:pt x="76200" y="22352"/>
                  </a:lnTo>
                  <a:lnTo>
                    <a:pt x="53848" y="22352"/>
                  </a:lnTo>
                  <a:lnTo>
                    <a:pt x="53848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67009" y="447370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0" y="22352"/>
                  </a:moveTo>
                  <a:lnTo>
                    <a:pt x="22351" y="22352"/>
                  </a:lnTo>
                  <a:lnTo>
                    <a:pt x="22351" y="0"/>
                  </a:lnTo>
                  <a:lnTo>
                    <a:pt x="53848" y="0"/>
                  </a:lnTo>
                  <a:lnTo>
                    <a:pt x="53848" y="22352"/>
                  </a:lnTo>
                  <a:lnTo>
                    <a:pt x="76200" y="22352"/>
                  </a:lnTo>
                  <a:lnTo>
                    <a:pt x="76200" y="41656"/>
                  </a:lnTo>
                  <a:lnTo>
                    <a:pt x="53848" y="41656"/>
                  </a:lnTo>
                  <a:lnTo>
                    <a:pt x="53848" y="64008"/>
                  </a:lnTo>
                  <a:lnTo>
                    <a:pt x="22351" y="64008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2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947910" y="4273803"/>
              <a:ext cx="257175" cy="333375"/>
            </a:xfrm>
            <a:custGeom>
              <a:avLst/>
              <a:gdLst/>
              <a:ahLst/>
              <a:cxnLst/>
              <a:rect l="l" t="t" r="r" b="b"/>
              <a:pathLst>
                <a:path w="257175" h="333375">
                  <a:moveTo>
                    <a:pt x="256794" y="166497"/>
                  </a:moveTo>
                  <a:lnTo>
                    <a:pt x="256603" y="166408"/>
                  </a:lnTo>
                  <a:lnTo>
                    <a:pt x="243967" y="160020"/>
                  </a:lnTo>
                  <a:lnTo>
                    <a:pt x="205867" y="140970"/>
                  </a:lnTo>
                  <a:lnTo>
                    <a:pt x="205867" y="160020"/>
                  </a:lnTo>
                  <a:lnTo>
                    <a:pt x="134747" y="160020"/>
                  </a:lnTo>
                  <a:lnTo>
                    <a:pt x="134747" y="12700"/>
                  </a:lnTo>
                  <a:lnTo>
                    <a:pt x="134747" y="6350"/>
                  </a:lnTo>
                  <a:lnTo>
                    <a:pt x="134747" y="2794"/>
                  </a:lnTo>
                  <a:lnTo>
                    <a:pt x="131953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122047" y="12700"/>
                  </a:lnTo>
                  <a:lnTo>
                    <a:pt x="122047" y="162814"/>
                  </a:lnTo>
                  <a:lnTo>
                    <a:pt x="122047" y="169926"/>
                  </a:lnTo>
                  <a:lnTo>
                    <a:pt x="122047" y="320167"/>
                  </a:lnTo>
                  <a:lnTo>
                    <a:pt x="0" y="320167"/>
                  </a:lnTo>
                  <a:lnTo>
                    <a:pt x="0" y="332867"/>
                  </a:lnTo>
                  <a:lnTo>
                    <a:pt x="131826" y="332867"/>
                  </a:lnTo>
                  <a:lnTo>
                    <a:pt x="134747" y="329946"/>
                  </a:lnTo>
                  <a:lnTo>
                    <a:pt x="134747" y="326517"/>
                  </a:lnTo>
                  <a:lnTo>
                    <a:pt x="134747" y="320167"/>
                  </a:lnTo>
                  <a:lnTo>
                    <a:pt x="134747" y="172847"/>
                  </a:lnTo>
                  <a:lnTo>
                    <a:pt x="205867" y="172847"/>
                  </a:lnTo>
                  <a:lnTo>
                    <a:pt x="205867" y="191770"/>
                  </a:lnTo>
                  <a:lnTo>
                    <a:pt x="205994" y="191706"/>
                  </a:lnTo>
                  <a:lnTo>
                    <a:pt x="205994" y="191897"/>
                  </a:lnTo>
                  <a:lnTo>
                    <a:pt x="244094" y="172847"/>
                  </a:lnTo>
                  <a:lnTo>
                    <a:pt x="256794" y="166497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887205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887205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50273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52324" y="0"/>
                  </a:moveTo>
                  <a:lnTo>
                    <a:pt x="22351" y="0"/>
                  </a:lnTo>
                  <a:lnTo>
                    <a:pt x="22351" y="22352"/>
                  </a:lnTo>
                  <a:lnTo>
                    <a:pt x="0" y="22352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8"/>
                  </a:lnTo>
                  <a:lnTo>
                    <a:pt x="52324" y="64008"/>
                  </a:lnTo>
                  <a:lnTo>
                    <a:pt x="52324" y="41656"/>
                  </a:lnTo>
                  <a:lnTo>
                    <a:pt x="74675" y="41656"/>
                  </a:lnTo>
                  <a:lnTo>
                    <a:pt x="74675" y="22352"/>
                  </a:lnTo>
                  <a:lnTo>
                    <a:pt x="52324" y="22352"/>
                  </a:lnTo>
                  <a:lnTo>
                    <a:pt x="52324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50273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0" y="22352"/>
                  </a:moveTo>
                  <a:lnTo>
                    <a:pt x="22351" y="22352"/>
                  </a:lnTo>
                  <a:lnTo>
                    <a:pt x="22351" y="0"/>
                  </a:lnTo>
                  <a:lnTo>
                    <a:pt x="52324" y="0"/>
                  </a:lnTo>
                  <a:lnTo>
                    <a:pt x="52324" y="22352"/>
                  </a:lnTo>
                  <a:lnTo>
                    <a:pt x="74675" y="22352"/>
                  </a:lnTo>
                  <a:lnTo>
                    <a:pt x="74675" y="41656"/>
                  </a:lnTo>
                  <a:lnTo>
                    <a:pt x="52324" y="41656"/>
                  </a:lnTo>
                  <a:lnTo>
                    <a:pt x="52324" y="64008"/>
                  </a:lnTo>
                  <a:lnTo>
                    <a:pt x="22351" y="64008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2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629649" y="4414773"/>
              <a:ext cx="257175" cy="50800"/>
            </a:xfrm>
            <a:custGeom>
              <a:avLst/>
              <a:gdLst/>
              <a:ahLst/>
              <a:cxnLst/>
              <a:rect l="l" t="t" r="r" b="b"/>
              <a:pathLst>
                <a:path w="257175" h="50800">
                  <a:moveTo>
                    <a:pt x="205867" y="0"/>
                  </a:moveTo>
                  <a:lnTo>
                    <a:pt x="205867" y="50800"/>
                  </a:lnTo>
                  <a:lnTo>
                    <a:pt x="243967" y="31750"/>
                  </a:lnTo>
                  <a:lnTo>
                    <a:pt x="218567" y="31750"/>
                  </a:lnTo>
                  <a:lnTo>
                    <a:pt x="218567" y="19050"/>
                  </a:lnTo>
                  <a:lnTo>
                    <a:pt x="243967" y="19050"/>
                  </a:lnTo>
                  <a:lnTo>
                    <a:pt x="205867" y="0"/>
                  </a:lnTo>
                  <a:close/>
                </a:path>
                <a:path w="257175" h="50800">
                  <a:moveTo>
                    <a:pt x="205867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205867" y="31750"/>
                  </a:lnTo>
                  <a:lnTo>
                    <a:pt x="205867" y="19050"/>
                  </a:lnTo>
                  <a:close/>
                </a:path>
                <a:path w="257175" h="50800">
                  <a:moveTo>
                    <a:pt x="243967" y="19050"/>
                  </a:moveTo>
                  <a:lnTo>
                    <a:pt x="218567" y="19050"/>
                  </a:lnTo>
                  <a:lnTo>
                    <a:pt x="218567" y="31750"/>
                  </a:lnTo>
                  <a:lnTo>
                    <a:pt x="243967" y="31750"/>
                  </a:lnTo>
                  <a:lnTo>
                    <a:pt x="256667" y="25400"/>
                  </a:lnTo>
                  <a:lnTo>
                    <a:pt x="243967" y="1905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863833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863833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026901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52324" y="0"/>
                  </a:moveTo>
                  <a:lnTo>
                    <a:pt x="22351" y="0"/>
                  </a:lnTo>
                  <a:lnTo>
                    <a:pt x="22351" y="22352"/>
                  </a:lnTo>
                  <a:lnTo>
                    <a:pt x="0" y="22352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8"/>
                  </a:lnTo>
                  <a:lnTo>
                    <a:pt x="52324" y="64008"/>
                  </a:lnTo>
                  <a:lnTo>
                    <a:pt x="52324" y="41656"/>
                  </a:lnTo>
                  <a:lnTo>
                    <a:pt x="74675" y="41656"/>
                  </a:lnTo>
                  <a:lnTo>
                    <a:pt x="74675" y="22352"/>
                  </a:lnTo>
                  <a:lnTo>
                    <a:pt x="52324" y="22352"/>
                  </a:lnTo>
                  <a:lnTo>
                    <a:pt x="52324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026901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0" y="22352"/>
                  </a:moveTo>
                  <a:lnTo>
                    <a:pt x="22351" y="22352"/>
                  </a:lnTo>
                  <a:lnTo>
                    <a:pt x="22351" y="0"/>
                  </a:lnTo>
                  <a:lnTo>
                    <a:pt x="52324" y="0"/>
                  </a:lnTo>
                  <a:lnTo>
                    <a:pt x="52324" y="22352"/>
                  </a:lnTo>
                  <a:lnTo>
                    <a:pt x="74675" y="22352"/>
                  </a:lnTo>
                  <a:lnTo>
                    <a:pt x="74675" y="41656"/>
                  </a:lnTo>
                  <a:lnTo>
                    <a:pt x="52324" y="41656"/>
                  </a:lnTo>
                  <a:lnTo>
                    <a:pt x="52324" y="64008"/>
                  </a:lnTo>
                  <a:lnTo>
                    <a:pt x="22351" y="64008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2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606278" y="4414773"/>
              <a:ext cx="915035" cy="50800"/>
            </a:xfrm>
            <a:custGeom>
              <a:avLst/>
              <a:gdLst/>
              <a:ahLst/>
              <a:cxnLst/>
              <a:rect l="l" t="t" r="r" b="b"/>
              <a:pathLst>
                <a:path w="915034" h="50800">
                  <a:moveTo>
                    <a:pt x="256667" y="25400"/>
                  </a:move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close/>
                </a:path>
                <a:path w="915034" h="50800">
                  <a:moveTo>
                    <a:pt x="915035" y="25400"/>
                  </a:moveTo>
                  <a:lnTo>
                    <a:pt x="902335" y="19050"/>
                  </a:lnTo>
                  <a:lnTo>
                    <a:pt x="864235" y="0"/>
                  </a:lnTo>
                  <a:lnTo>
                    <a:pt x="864235" y="19050"/>
                  </a:lnTo>
                  <a:lnTo>
                    <a:pt x="658368" y="19050"/>
                  </a:lnTo>
                  <a:lnTo>
                    <a:pt x="658368" y="31750"/>
                  </a:lnTo>
                  <a:lnTo>
                    <a:pt x="864235" y="31750"/>
                  </a:lnTo>
                  <a:lnTo>
                    <a:pt x="864235" y="50800"/>
                  </a:lnTo>
                  <a:lnTo>
                    <a:pt x="902335" y="31750"/>
                  </a:lnTo>
                  <a:lnTo>
                    <a:pt x="915035" y="2540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8467677" y="4936569"/>
            <a:ext cx="3216910" cy="161290"/>
            <a:chOff x="8467677" y="4936569"/>
            <a:chExt cx="3216910" cy="161290"/>
          </a:xfrm>
        </p:grpSpPr>
        <p:sp>
          <p:nvSpPr>
            <p:cNvPr id="57" name="object 57"/>
            <p:cNvSpPr/>
            <p:nvPr/>
          </p:nvSpPr>
          <p:spPr>
            <a:xfrm>
              <a:off x="8472677" y="4941569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3181350" y="0"/>
                  </a:moveTo>
                  <a:lnTo>
                    <a:pt x="25146" y="0"/>
                  </a:ln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82" y="135499"/>
                  </a:lnTo>
                  <a:lnTo>
                    <a:pt x="7381" y="143494"/>
                  </a:lnTo>
                  <a:lnTo>
                    <a:pt x="15376" y="148893"/>
                  </a:lnTo>
                  <a:lnTo>
                    <a:pt x="25146" y="150875"/>
                  </a:lnTo>
                  <a:lnTo>
                    <a:pt x="3181350" y="150875"/>
                  </a:lnTo>
                  <a:lnTo>
                    <a:pt x="3191119" y="148893"/>
                  </a:lnTo>
                  <a:lnTo>
                    <a:pt x="3199114" y="143494"/>
                  </a:lnTo>
                  <a:lnTo>
                    <a:pt x="3204513" y="135499"/>
                  </a:lnTo>
                  <a:lnTo>
                    <a:pt x="3206496" y="125729"/>
                  </a:lnTo>
                  <a:lnTo>
                    <a:pt x="3206496" y="25145"/>
                  </a:lnTo>
                  <a:lnTo>
                    <a:pt x="3204513" y="15376"/>
                  </a:lnTo>
                  <a:lnTo>
                    <a:pt x="3199114" y="7381"/>
                  </a:lnTo>
                  <a:lnTo>
                    <a:pt x="3191119" y="1982"/>
                  </a:lnTo>
                  <a:lnTo>
                    <a:pt x="31813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472677" y="4941569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181350" y="0"/>
                  </a:lnTo>
                  <a:lnTo>
                    <a:pt x="3191119" y="1982"/>
                  </a:lnTo>
                  <a:lnTo>
                    <a:pt x="3199114" y="7381"/>
                  </a:lnTo>
                  <a:lnTo>
                    <a:pt x="3204513" y="15376"/>
                  </a:lnTo>
                  <a:lnTo>
                    <a:pt x="3206496" y="25145"/>
                  </a:lnTo>
                  <a:lnTo>
                    <a:pt x="3206496" y="125729"/>
                  </a:lnTo>
                  <a:lnTo>
                    <a:pt x="3204513" y="135499"/>
                  </a:lnTo>
                  <a:lnTo>
                    <a:pt x="3199114" y="143494"/>
                  </a:lnTo>
                  <a:lnTo>
                    <a:pt x="3191119" y="148893"/>
                  </a:lnTo>
                  <a:lnTo>
                    <a:pt x="3181350" y="150875"/>
                  </a:lnTo>
                  <a:lnTo>
                    <a:pt x="25146" y="150875"/>
                  </a:lnTo>
                  <a:lnTo>
                    <a:pt x="15376" y="148893"/>
                  </a:lnTo>
                  <a:lnTo>
                    <a:pt x="7381" y="143494"/>
                  </a:lnTo>
                  <a:lnTo>
                    <a:pt x="1982" y="135499"/>
                  </a:lnTo>
                  <a:lnTo>
                    <a:pt x="0" y="125729"/>
                  </a:lnTo>
                  <a:lnTo>
                    <a:pt x="0" y="25145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037825" y="4994909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53848" y="0"/>
                  </a:moveTo>
                  <a:lnTo>
                    <a:pt x="22351" y="0"/>
                  </a:lnTo>
                  <a:lnTo>
                    <a:pt x="22351" y="22351"/>
                  </a:lnTo>
                  <a:lnTo>
                    <a:pt x="0" y="22351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7"/>
                  </a:lnTo>
                  <a:lnTo>
                    <a:pt x="53848" y="64007"/>
                  </a:lnTo>
                  <a:lnTo>
                    <a:pt x="53848" y="41656"/>
                  </a:lnTo>
                  <a:lnTo>
                    <a:pt x="76200" y="41656"/>
                  </a:lnTo>
                  <a:lnTo>
                    <a:pt x="76200" y="22351"/>
                  </a:lnTo>
                  <a:lnTo>
                    <a:pt x="53848" y="22351"/>
                  </a:lnTo>
                  <a:lnTo>
                    <a:pt x="5384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037825" y="4994909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0" y="22351"/>
                  </a:moveTo>
                  <a:lnTo>
                    <a:pt x="22351" y="22351"/>
                  </a:lnTo>
                  <a:lnTo>
                    <a:pt x="22351" y="0"/>
                  </a:lnTo>
                  <a:lnTo>
                    <a:pt x="53848" y="0"/>
                  </a:lnTo>
                  <a:lnTo>
                    <a:pt x="53848" y="22351"/>
                  </a:lnTo>
                  <a:lnTo>
                    <a:pt x="76200" y="22351"/>
                  </a:lnTo>
                  <a:lnTo>
                    <a:pt x="76200" y="41656"/>
                  </a:lnTo>
                  <a:lnTo>
                    <a:pt x="53848" y="41656"/>
                  </a:lnTo>
                  <a:lnTo>
                    <a:pt x="53848" y="64007"/>
                  </a:lnTo>
                  <a:lnTo>
                    <a:pt x="22351" y="64007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1"/>
                  </a:lnTo>
                  <a:close/>
                </a:path>
              </a:pathLst>
            </a:custGeom>
            <a:ln w="99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8468741" y="5181472"/>
            <a:ext cx="3213100" cy="499109"/>
            <a:chOff x="8468741" y="5181472"/>
            <a:chExt cx="3213100" cy="499109"/>
          </a:xfrm>
        </p:grpSpPr>
        <p:sp>
          <p:nvSpPr>
            <p:cNvPr id="62" name="object 62"/>
            <p:cNvSpPr/>
            <p:nvPr/>
          </p:nvSpPr>
          <p:spPr>
            <a:xfrm>
              <a:off x="8890254" y="5278881"/>
              <a:ext cx="1116965" cy="301625"/>
            </a:xfrm>
            <a:custGeom>
              <a:avLst/>
              <a:gdLst/>
              <a:ahLst/>
              <a:cxnLst/>
              <a:rect l="l" t="t" r="r" b="b"/>
              <a:pathLst>
                <a:path w="111696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6965" h="301625">
                  <a:moveTo>
                    <a:pt x="1116838" y="275971"/>
                  </a:moveTo>
                  <a:lnTo>
                    <a:pt x="1104138" y="269621"/>
                  </a:lnTo>
                  <a:lnTo>
                    <a:pt x="1066038" y="250571"/>
                  </a:lnTo>
                  <a:lnTo>
                    <a:pt x="1066038" y="269621"/>
                  </a:lnTo>
                  <a:lnTo>
                    <a:pt x="1024255" y="269621"/>
                  </a:lnTo>
                  <a:lnTo>
                    <a:pt x="1024255" y="31750"/>
                  </a:lnTo>
                  <a:lnTo>
                    <a:pt x="1024255" y="25400"/>
                  </a:lnTo>
                  <a:lnTo>
                    <a:pt x="1024255" y="21844"/>
                  </a:lnTo>
                  <a:lnTo>
                    <a:pt x="1021461" y="19050"/>
                  </a:lnTo>
                  <a:lnTo>
                    <a:pt x="918972" y="19050"/>
                  </a:lnTo>
                  <a:lnTo>
                    <a:pt x="918972" y="31750"/>
                  </a:lnTo>
                  <a:lnTo>
                    <a:pt x="1011555" y="31750"/>
                  </a:lnTo>
                  <a:lnTo>
                    <a:pt x="1011555" y="279527"/>
                  </a:lnTo>
                  <a:lnTo>
                    <a:pt x="1014349" y="282321"/>
                  </a:lnTo>
                  <a:lnTo>
                    <a:pt x="1066038" y="282321"/>
                  </a:lnTo>
                  <a:lnTo>
                    <a:pt x="1066038" y="301371"/>
                  </a:lnTo>
                  <a:lnTo>
                    <a:pt x="1104138" y="282321"/>
                  </a:lnTo>
                  <a:lnTo>
                    <a:pt x="1116838" y="275971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71916" y="5184647"/>
              <a:ext cx="3206750" cy="492759"/>
            </a:xfrm>
            <a:custGeom>
              <a:avLst/>
              <a:gdLst/>
              <a:ahLst/>
              <a:cxnLst/>
              <a:rect l="l" t="t" r="r" b="b"/>
              <a:pathLst>
                <a:path w="3206750" h="492760">
                  <a:moveTo>
                    <a:pt x="0" y="492251"/>
                  </a:moveTo>
                  <a:lnTo>
                    <a:pt x="3206496" y="492251"/>
                  </a:lnTo>
                  <a:lnTo>
                    <a:pt x="3206496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6750" h="492760">
                  <a:moveTo>
                    <a:pt x="121919" y="245363"/>
                  </a:moveTo>
                  <a:lnTo>
                    <a:pt x="3206495" y="245363"/>
                  </a:lnTo>
                  <a:lnTo>
                    <a:pt x="3206495" y="0"/>
                  </a:lnTo>
                  <a:lnTo>
                    <a:pt x="121919" y="0"/>
                  </a:lnTo>
                  <a:lnTo>
                    <a:pt x="121919" y="245363"/>
                  </a:lnTo>
                  <a:close/>
                </a:path>
                <a:path w="3206750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8574" y="5252037"/>
              <a:ext cx="116679" cy="10296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088374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236474" y="0"/>
                  </a:moveTo>
                  <a:lnTo>
                    <a:pt x="25653" y="0"/>
                  </a:lnTo>
                  <a:lnTo>
                    <a:pt x="15644" y="2008"/>
                  </a:lnTo>
                  <a:lnTo>
                    <a:pt x="7493" y="7493"/>
                  </a:lnTo>
                  <a:lnTo>
                    <a:pt x="2008" y="15644"/>
                  </a:lnTo>
                  <a:lnTo>
                    <a:pt x="0" y="25654"/>
                  </a:lnTo>
                  <a:lnTo>
                    <a:pt x="0" y="128270"/>
                  </a:lnTo>
                  <a:lnTo>
                    <a:pt x="2008" y="138279"/>
                  </a:lnTo>
                  <a:lnTo>
                    <a:pt x="7492" y="146431"/>
                  </a:lnTo>
                  <a:lnTo>
                    <a:pt x="15644" y="151915"/>
                  </a:lnTo>
                  <a:lnTo>
                    <a:pt x="25653" y="153924"/>
                  </a:lnTo>
                  <a:lnTo>
                    <a:pt x="236474" y="153924"/>
                  </a:lnTo>
                  <a:lnTo>
                    <a:pt x="246483" y="151915"/>
                  </a:lnTo>
                  <a:lnTo>
                    <a:pt x="254634" y="146431"/>
                  </a:lnTo>
                  <a:lnTo>
                    <a:pt x="260119" y="138279"/>
                  </a:lnTo>
                  <a:lnTo>
                    <a:pt x="262127" y="128270"/>
                  </a:lnTo>
                  <a:lnTo>
                    <a:pt x="262127" y="25654"/>
                  </a:lnTo>
                  <a:lnTo>
                    <a:pt x="260119" y="15644"/>
                  </a:lnTo>
                  <a:lnTo>
                    <a:pt x="254635" y="7493"/>
                  </a:lnTo>
                  <a:lnTo>
                    <a:pt x="246483" y="2008"/>
                  </a:lnTo>
                  <a:lnTo>
                    <a:pt x="236474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88374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0" y="25654"/>
                  </a:moveTo>
                  <a:lnTo>
                    <a:pt x="2008" y="15644"/>
                  </a:lnTo>
                  <a:lnTo>
                    <a:pt x="7493" y="7493"/>
                  </a:lnTo>
                  <a:lnTo>
                    <a:pt x="15644" y="2008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08"/>
                  </a:lnTo>
                  <a:lnTo>
                    <a:pt x="254635" y="7493"/>
                  </a:lnTo>
                  <a:lnTo>
                    <a:pt x="260119" y="15644"/>
                  </a:lnTo>
                  <a:lnTo>
                    <a:pt x="262127" y="25654"/>
                  </a:lnTo>
                  <a:lnTo>
                    <a:pt x="262127" y="128270"/>
                  </a:lnTo>
                  <a:lnTo>
                    <a:pt x="260119" y="138279"/>
                  </a:lnTo>
                  <a:lnTo>
                    <a:pt x="254634" y="146431"/>
                  </a:lnTo>
                  <a:lnTo>
                    <a:pt x="246483" y="151915"/>
                  </a:lnTo>
                  <a:lnTo>
                    <a:pt x="236474" y="153924"/>
                  </a:lnTo>
                  <a:lnTo>
                    <a:pt x="25653" y="153924"/>
                  </a:lnTo>
                  <a:lnTo>
                    <a:pt x="15644" y="151915"/>
                  </a:lnTo>
                  <a:lnTo>
                    <a:pt x="7492" y="146431"/>
                  </a:lnTo>
                  <a:lnTo>
                    <a:pt x="2008" y="138279"/>
                  </a:lnTo>
                  <a:lnTo>
                    <a:pt x="0" y="128270"/>
                  </a:lnTo>
                  <a:lnTo>
                    <a:pt x="0" y="25654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8518" y="5503497"/>
              <a:ext cx="118203" cy="10143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9547098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236474" y="0"/>
                  </a:moveTo>
                  <a:lnTo>
                    <a:pt x="25653" y="0"/>
                  </a:lnTo>
                  <a:lnTo>
                    <a:pt x="15644" y="2008"/>
                  </a:lnTo>
                  <a:lnTo>
                    <a:pt x="7493" y="7493"/>
                  </a:lnTo>
                  <a:lnTo>
                    <a:pt x="2008" y="15644"/>
                  </a:lnTo>
                  <a:lnTo>
                    <a:pt x="0" y="25654"/>
                  </a:lnTo>
                  <a:lnTo>
                    <a:pt x="0" y="128270"/>
                  </a:lnTo>
                  <a:lnTo>
                    <a:pt x="2008" y="138279"/>
                  </a:lnTo>
                  <a:lnTo>
                    <a:pt x="7492" y="146431"/>
                  </a:lnTo>
                  <a:lnTo>
                    <a:pt x="15644" y="151915"/>
                  </a:lnTo>
                  <a:lnTo>
                    <a:pt x="25653" y="153924"/>
                  </a:lnTo>
                  <a:lnTo>
                    <a:pt x="236474" y="153924"/>
                  </a:lnTo>
                  <a:lnTo>
                    <a:pt x="246483" y="151915"/>
                  </a:lnTo>
                  <a:lnTo>
                    <a:pt x="254634" y="146431"/>
                  </a:lnTo>
                  <a:lnTo>
                    <a:pt x="260119" y="138279"/>
                  </a:lnTo>
                  <a:lnTo>
                    <a:pt x="262127" y="128270"/>
                  </a:lnTo>
                  <a:lnTo>
                    <a:pt x="262127" y="25654"/>
                  </a:lnTo>
                  <a:lnTo>
                    <a:pt x="260119" y="15644"/>
                  </a:lnTo>
                  <a:lnTo>
                    <a:pt x="254635" y="7493"/>
                  </a:lnTo>
                  <a:lnTo>
                    <a:pt x="246483" y="2008"/>
                  </a:lnTo>
                  <a:lnTo>
                    <a:pt x="236474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547098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0" y="25654"/>
                  </a:moveTo>
                  <a:lnTo>
                    <a:pt x="2008" y="15644"/>
                  </a:lnTo>
                  <a:lnTo>
                    <a:pt x="7493" y="7493"/>
                  </a:lnTo>
                  <a:lnTo>
                    <a:pt x="15644" y="2008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08"/>
                  </a:lnTo>
                  <a:lnTo>
                    <a:pt x="254635" y="7493"/>
                  </a:lnTo>
                  <a:lnTo>
                    <a:pt x="260119" y="15644"/>
                  </a:lnTo>
                  <a:lnTo>
                    <a:pt x="262127" y="25654"/>
                  </a:lnTo>
                  <a:lnTo>
                    <a:pt x="262127" y="128270"/>
                  </a:lnTo>
                  <a:lnTo>
                    <a:pt x="260119" y="138279"/>
                  </a:lnTo>
                  <a:lnTo>
                    <a:pt x="254634" y="146431"/>
                  </a:lnTo>
                  <a:lnTo>
                    <a:pt x="246483" y="151915"/>
                  </a:lnTo>
                  <a:lnTo>
                    <a:pt x="236474" y="153924"/>
                  </a:lnTo>
                  <a:lnTo>
                    <a:pt x="25653" y="153924"/>
                  </a:lnTo>
                  <a:lnTo>
                    <a:pt x="15644" y="151915"/>
                  </a:lnTo>
                  <a:lnTo>
                    <a:pt x="7492" y="146431"/>
                  </a:lnTo>
                  <a:lnTo>
                    <a:pt x="2008" y="138279"/>
                  </a:lnTo>
                  <a:lnTo>
                    <a:pt x="0" y="128270"/>
                  </a:lnTo>
                  <a:lnTo>
                    <a:pt x="0" y="25654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005822" y="5478017"/>
              <a:ext cx="262255" cy="152400"/>
            </a:xfrm>
            <a:custGeom>
              <a:avLst/>
              <a:gdLst/>
              <a:ahLst/>
              <a:cxnLst/>
              <a:rect l="l" t="t" r="r" b="b"/>
              <a:pathLst>
                <a:path w="262254" h="152400">
                  <a:moveTo>
                    <a:pt x="236727" y="0"/>
                  </a:moveTo>
                  <a:lnTo>
                    <a:pt x="25400" y="0"/>
                  </a:ln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399"/>
                  </a:lnTo>
                  <a:lnTo>
                    <a:pt x="0" y="126999"/>
                  </a:lnTo>
                  <a:lnTo>
                    <a:pt x="2004" y="136889"/>
                  </a:lnTo>
                  <a:lnTo>
                    <a:pt x="7461" y="144962"/>
                  </a:lnTo>
                  <a:lnTo>
                    <a:pt x="15537" y="150404"/>
                  </a:lnTo>
                  <a:lnTo>
                    <a:pt x="25400" y="152399"/>
                  </a:lnTo>
                  <a:lnTo>
                    <a:pt x="236727" y="152399"/>
                  </a:lnTo>
                  <a:lnTo>
                    <a:pt x="246590" y="150404"/>
                  </a:lnTo>
                  <a:lnTo>
                    <a:pt x="254666" y="144962"/>
                  </a:lnTo>
                  <a:lnTo>
                    <a:pt x="260123" y="136889"/>
                  </a:lnTo>
                  <a:lnTo>
                    <a:pt x="262127" y="126999"/>
                  </a:lnTo>
                  <a:lnTo>
                    <a:pt x="262127" y="25399"/>
                  </a:lnTo>
                  <a:lnTo>
                    <a:pt x="260123" y="15537"/>
                  </a:lnTo>
                  <a:lnTo>
                    <a:pt x="254666" y="7461"/>
                  </a:lnTo>
                  <a:lnTo>
                    <a:pt x="246590" y="2004"/>
                  </a:lnTo>
                  <a:lnTo>
                    <a:pt x="236727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005822" y="5478017"/>
              <a:ext cx="262255" cy="152400"/>
            </a:xfrm>
            <a:custGeom>
              <a:avLst/>
              <a:gdLst/>
              <a:ahLst/>
              <a:cxnLst/>
              <a:rect l="l" t="t" r="r" b="b"/>
              <a:pathLst>
                <a:path w="262254" h="152400">
                  <a:moveTo>
                    <a:pt x="0" y="25399"/>
                  </a:move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400" y="0"/>
                  </a:lnTo>
                  <a:lnTo>
                    <a:pt x="236727" y="0"/>
                  </a:lnTo>
                  <a:lnTo>
                    <a:pt x="246590" y="2004"/>
                  </a:lnTo>
                  <a:lnTo>
                    <a:pt x="254666" y="7461"/>
                  </a:lnTo>
                  <a:lnTo>
                    <a:pt x="260123" y="15537"/>
                  </a:lnTo>
                  <a:lnTo>
                    <a:pt x="262127" y="25399"/>
                  </a:lnTo>
                  <a:lnTo>
                    <a:pt x="262127" y="126999"/>
                  </a:lnTo>
                  <a:lnTo>
                    <a:pt x="260123" y="136889"/>
                  </a:lnTo>
                  <a:lnTo>
                    <a:pt x="254666" y="144962"/>
                  </a:lnTo>
                  <a:lnTo>
                    <a:pt x="246590" y="150404"/>
                  </a:lnTo>
                  <a:lnTo>
                    <a:pt x="236727" y="152399"/>
                  </a:lnTo>
                  <a:lnTo>
                    <a:pt x="25400" y="152399"/>
                  </a:lnTo>
                  <a:lnTo>
                    <a:pt x="15537" y="150404"/>
                  </a:lnTo>
                  <a:lnTo>
                    <a:pt x="7461" y="144962"/>
                  </a:lnTo>
                  <a:lnTo>
                    <a:pt x="2004" y="136889"/>
                  </a:lnTo>
                  <a:lnTo>
                    <a:pt x="0" y="126999"/>
                  </a:lnTo>
                  <a:lnTo>
                    <a:pt x="0" y="25399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466070" y="5226557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234950" y="0"/>
                  </a:moveTo>
                  <a:lnTo>
                    <a:pt x="25653" y="0"/>
                  </a:lnTo>
                  <a:lnTo>
                    <a:pt x="15644" y="2008"/>
                  </a:lnTo>
                  <a:lnTo>
                    <a:pt x="7493" y="7493"/>
                  </a:lnTo>
                  <a:lnTo>
                    <a:pt x="2008" y="15644"/>
                  </a:lnTo>
                  <a:lnTo>
                    <a:pt x="0" y="25654"/>
                  </a:lnTo>
                  <a:lnTo>
                    <a:pt x="0" y="128270"/>
                  </a:lnTo>
                  <a:lnTo>
                    <a:pt x="2008" y="138279"/>
                  </a:lnTo>
                  <a:lnTo>
                    <a:pt x="7492" y="146431"/>
                  </a:lnTo>
                  <a:lnTo>
                    <a:pt x="15644" y="151915"/>
                  </a:lnTo>
                  <a:lnTo>
                    <a:pt x="25653" y="153924"/>
                  </a:lnTo>
                  <a:lnTo>
                    <a:pt x="234950" y="153924"/>
                  </a:lnTo>
                  <a:lnTo>
                    <a:pt x="244959" y="151915"/>
                  </a:lnTo>
                  <a:lnTo>
                    <a:pt x="253110" y="146431"/>
                  </a:lnTo>
                  <a:lnTo>
                    <a:pt x="258595" y="138279"/>
                  </a:lnTo>
                  <a:lnTo>
                    <a:pt x="260603" y="128270"/>
                  </a:lnTo>
                  <a:lnTo>
                    <a:pt x="260603" y="25654"/>
                  </a:lnTo>
                  <a:lnTo>
                    <a:pt x="258595" y="15644"/>
                  </a:lnTo>
                  <a:lnTo>
                    <a:pt x="253111" y="7493"/>
                  </a:lnTo>
                  <a:lnTo>
                    <a:pt x="244959" y="2008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466070" y="5226557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4"/>
                  </a:moveTo>
                  <a:lnTo>
                    <a:pt x="2008" y="15644"/>
                  </a:lnTo>
                  <a:lnTo>
                    <a:pt x="7493" y="7493"/>
                  </a:lnTo>
                  <a:lnTo>
                    <a:pt x="15644" y="2008"/>
                  </a:lnTo>
                  <a:lnTo>
                    <a:pt x="25653" y="0"/>
                  </a:lnTo>
                  <a:lnTo>
                    <a:pt x="234950" y="0"/>
                  </a:lnTo>
                  <a:lnTo>
                    <a:pt x="244959" y="2008"/>
                  </a:lnTo>
                  <a:lnTo>
                    <a:pt x="253111" y="7493"/>
                  </a:lnTo>
                  <a:lnTo>
                    <a:pt x="258595" y="15644"/>
                  </a:lnTo>
                  <a:lnTo>
                    <a:pt x="260603" y="25654"/>
                  </a:lnTo>
                  <a:lnTo>
                    <a:pt x="260603" y="128270"/>
                  </a:lnTo>
                  <a:lnTo>
                    <a:pt x="258595" y="138279"/>
                  </a:lnTo>
                  <a:lnTo>
                    <a:pt x="253110" y="146431"/>
                  </a:lnTo>
                  <a:lnTo>
                    <a:pt x="244959" y="151915"/>
                  </a:lnTo>
                  <a:lnTo>
                    <a:pt x="234950" y="153924"/>
                  </a:lnTo>
                  <a:lnTo>
                    <a:pt x="25653" y="153924"/>
                  </a:lnTo>
                  <a:lnTo>
                    <a:pt x="15644" y="151915"/>
                  </a:lnTo>
                  <a:lnTo>
                    <a:pt x="7492" y="146431"/>
                  </a:lnTo>
                  <a:lnTo>
                    <a:pt x="2008" y="138279"/>
                  </a:lnTo>
                  <a:lnTo>
                    <a:pt x="0" y="128270"/>
                  </a:lnTo>
                  <a:lnTo>
                    <a:pt x="0" y="25654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924794" y="5478017"/>
              <a:ext cx="260985" cy="152400"/>
            </a:xfrm>
            <a:custGeom>
              <a:avLst/>
              <a:gdLst/>
              <a:ahLst/>
              <a:cxnLst/>
              <a:rect l="l" t="t" r="r" b="b"/>
              <a:pathLst>
                <a:path w="260984" h="152400">
                  <a:moveTo>
                    <a:pt x="235203" y="0"/>
                  </a:moveTo>
                  <a:lnTo>
                    <a:pt x="25400" y="0"/>
                  </a:ln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399"/>
                  </a:lnTo>
                  <a:lnTo>
                    <a:pt x="0" y="126999"/>
                  </a:lnTo>
                  <a:lnTo>
                    <a:pt x="2004" y="136889"/>
                  </a:lnTo>
                  <a:lnTo>
                    <a:pt x="7461" y="144962"/>
                  </a:lnTo>
                  <a:lnTo>
                    <a:pt x="15537" y="150404"/>
                  </a:lnTo>
                  <a:lnTo>
                    <a:pt x="25400" y="152399"/>
                  </a:lnTo>
                  <a:lnTo>
                    <a:pt x="235203" y="152399"/>
                  </a:lnTo>
                  <a:lnTo>
                    <a:pt x="245066" y="150404"/>
                  </a:lnTo>
                  <a:lnTo>
                    <a:pt x="253142" y="144962"/>
                  </a:lnTo>
                  <a:lnTo>
                    <a:pt x="258599" y="136889"/>
                  </a:lnTo>
                  <a:lnTo>
                    <a:pt x="260603" y="126999"/>
                  </a:lnTo>
                  <a:lnTo>
                    <a:pt x="260603" y="25399"/>
                  </a:lnTo>
                  <a:lnTo>
                    <a:pt x="258599" y="15537"/>
                  </a:lnTo>
                  <a:lnTo>
                    <a:pt x="253142" y="7461"/>
                  </a:lnTo>
                  <a:lnTo>
                    <a:pt x="245066" y="2004"/>
                  </a:lnTo>
                  <a:lnTo>
                    <a:pt x="235203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924794" y="5478017"/>
              <a:ext cx="260985" cy="152400"/>
            </a:xfrm>
            <a:custGeom>
              <a:avLst/>
              <a:gdLst/>
              <a:ahLst/>
              <a:cxnLst/>
              <a:rect l="l" t="t" r="r" b="b"/>
              <a:pathLst>
                <a:path w="260984" h="152400">
                  <a:moveTo>
                    <a:pt x="0" y="25399"/>
                  </a:move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400" y="0"/>
                  </a:lnTo>
                  <a:lnTo>
                    <a:pt x="235203" y="0"/>
                  </a:lnTo>
                  <a:lnTo>
                    <a:pt x="245066" y="2004"/>
                  </a:lnTo>
                  <a:lnTo>
                    <a:pt x="253142" y="7461"/>
                  </a:lnTo>
                  <a:lnTo>
                    <a:pt x="258599" y="15537"/>
                  </a:lnTo>
                  <a:lnTo>
                    <a:pt x="260603" y="25399"/>
                  </a:lnTo>
                  <a:lnTo>
                    <a:pt x="260603" y="126999"/>
                  </a:lnTo>
                  <a:lnTo>
                    <a:pt x="258599" y="136889"/>
                  </a:lnTo>
                  <a:lnTo>
                    <a:pt x="253142" y="144962"/>
                  </a:lnTo>
                  <a:lnTo>
                    <a:pt x="245066" y="150404"/>
                  </a:lnTo>
                  <a:lnTo>
                    <a:pt x="235203" y="152399"/>
                  </a:lnTo>
                  <a:lnTo>
                    <a:pt x="25400" y="152399"/>
                  </a:lnTo>
                  <a:lnTo>
                    <a:pt x="15537" y="150404"/>
                  </a:lnTo>
                  <a:lnTo>
                    <a:pt x="7461" y="144962"/>
                  </a:lnTo>
                  <a:lnTo>
                    <a:pt x="2004" y="136889"/>
                  </a:lnTo>
                  <a:lnTo>
                    <a:pt x="0" y="126999"/>
                  </a:lnTo>
                  <a:lnTo>
                    <a:pt x="0" y="25399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350502" y="5278881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4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527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71"/>
                  </a:moveTo>
                  <a:lnTo>
                    <a:pt x="1561338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4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527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38" y="282321"/>
                  </a:lnTo>
                  <a:lnTo>
                    <a:pt x="1574038" y="275971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8467677" y="1920574"/>
            <a:ext cx="1000760" cy="310515"/>
            <a:chOff x="8467677" y="1920574"/>
            <a:chExt cx="1000760" cy="310515"/>
          </a:xfrm>
        </p:grpSpPr>
        <p:sp>
          <p:nvSpPr>
            <p:cNvPr id="78" name="object 78"/>
            <p:cNvSpPr/>
            <p:nvPr/>
          </p:nvSpPr>
          <p:spPr>
            <a:xfrm>
              <a:off x="8472677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72677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8867902" y="1990725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467677" y="2354914"/>
            <a:ext cx="1000760" cy="310515"/>
            <a:chOff x="8467677" y="2354914"/>
            <a:chExt cx="1000760" cy="310515"/>
          </a:xfrm>
        </p:grpSpPr>
        <p:sp>
          <p:nvSpPr>
            <p:cNvPr id="82" name="object 82"/>
            <p:cNvSpPr/>
            <p:nvPr/>
          </p:nvSpPr>
          <p:spPr>
            <a:xfrm>
              <a:off x="8472677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472677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8867902" y="2425446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9568005" y="1920574"/>
            <a:ext cx="1000760" cy="310515"/>
            <a:chOff x="9568005" y="1920574"/>
            <a:chExt cx="1000760" cy="310515"/>
          </a:xfrm>
        </p:grpSpPr>
        <p:sp>
          <p:nvSpPr>
            <p:cNvPr id="86" name="object 86"/>
            <p:cNvSpPr/>
            <p:nvPr/>
          </p:nvSpPr>
          <p:spPr>
            <a:xfrm>
              <a:off x="9573005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573005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9968610" y="1990725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9574101" y="2354914"/>
            <a:ext cx="1000760" cy="310515"/>
            <a:chOff x="9574101" y="2354914"/>
            <a:chExt cx="1000760" cy="310515"/>
          </a:xfrm>
        </p:grpSpPr>
        <p:sp>
          <p:nvSpPr>
            <p:cNvPr id="90" name="object 90"/>
            <p:cNvSpPr/>
            <p:nvPr/>
          </p:nvSpPr>
          <p:spPr>
            <a:xfrm>
              <a:off x="95791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5791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9973436" y="2425446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10668334" y="1920574"/>
            <a:ext cx="1000760" cy="310515"/>
            <a:chOff x="10668334" y="1920574"/>
            <a:chExt cx="1000760" cy="310515"/>
          </a:xfrm>
        </p:grpSpPr>
        <p:sp>
          <p:nvSpPr>
            <p:cNvPr id="94" name="object 94"/>
            <p:cNvSpPr/>
            <p:nvPr/>
          </p:nvSpPr>
          <p:spPr>
            <a:xfrm>
              <a:off x="10673334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673334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11069193" y="1990725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10679001" y="2354914"/>
            <a:ext cx="1000760" cy="310515"/>
            <a:chOff x="10679001" y="2354914"/>
            <a:chExt cx="1000760" cy="310515"/>
          </a:xfrm>
        </p:grpSpPr>
        <p:sp>
          <p:nvSpPr>
            <p:cNvPr id="98" name="object 98"/>
            <p:cNvSpPr/>
            <p:nvPr/>
          </p:nvSpPr>
          <p:spPr>
            <a:xfrm>
              <a:off x="106840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6840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11078971" y="2425446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7759017" y="2143078"/>
            <a:ext cx="519430" cy="294005"/>
            <a:chOff x="7759017" y="2143078"/>
            <a:chExt cx="519430" cy="294005"/>
          </a:xfrm>
        </p:grpSpPr>
        <p:sp>
          <p:nvSpPr>
            <p:cNvPr id="102" name="object 102"/>
            <p:cNvSpPr/>
            <p:nvPr/>
          </p:nvSpPr>
          <p:spPr>
            <a:xfrm>
              <a:off x="7764017" y="2148078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4">
                  <a:moveTo>
                    <a:pt x="8889" y="70866"/>
                  </a:moveTo>
                  <a:lnTo>
                    <a:pt x="0" y="70866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6"/>
                  </a:lnTo>
                  <a:close/>
                </a:path>
                <a:path w="509270" h="283844">
                  <a:moveTo>
                    <a:pt x="35432" y="70866"/>
                  </a:moveTo>
                  <a:lnTo>
                    <a:pt x="17652" y="70866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6"/>
                  </a:lnTo>
                  <a:close/>
                </a:path>
                <a:path w="509270" h="283844">
                  <a:moveTo>
                    <a:pt x="367283" y="0"/>
                  </a:moveTo>
                  <a:lnTo>
                    <a:pt x="367283" y="70866"/>
                  </a:lnTo>
                  <a:lnTo>
                    <a:pt x="44323" y="70866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3"/>
                  </a:lnTo>
                  <a:lnTo>
                    <a:pt x="509015" y="141732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764017" y="2148078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4">
                  <a:moveTo>
                    <a:pt x="0" y="70866"/>
                  </a:moveTo>
                  <a:lnTo>
                    <a:pt x="8889" y="70866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  <a:path w="509270" h="283844">
                  <a:moveTo>
                    <a:pt x="17652" y="70866"/>
                  </a:moveTo>
                  <a:lnTo>
                    <a:pt x="35432" y="70866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6"/>
                  </a:lnTo>
                  <a:close/>
                </a:path>
                <a:path w="509270" h="283844">
                  <a:moveTo>
                    <a:pt x="44323" y="70866"/>
                  </a:moveTo>
                  <a:lnTo>
                    <a:pt x="367283" y="70866"/>
                  </a:lnTo>
                  <a:lnTo>
                    <a:pt x="367283" y="0"/>
                  </a:lnTo>
                  <a:lnTo>
                    <a:pt x="509015" y="141732"/>
                  </a:lnTo>
                  <a:lnTo>
                    <a:pt x="367283" y="283463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6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7759017" y="3144346"/>
            <a:ext cx="519430" cy="294005"/>
            <a:chOff x="7759017" y="3144346"/>
            <a:chExt cx="519430" cy="294005"/>
          </a:xfrm>
        </p:grpSpPr>
        <p:sp>
          <p:nvSpPr>
            <p:cNvPr id="105" name="object 105"/>
            <p:cNvSpPr/>
            <p:nvPr/>
          </p:nvSpPr>
          <p:spPr>
            <a:xfrm>
              <a:off x="7764017" y="3149346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8889" y="70865"/>
                  </a:moveTo>
                  <a:lnTo>
                    <a:pt x="0" y="70865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5"/>
                  </a:lnTo>
                  <a:close/>
                </a:path>
                <a:path w="509270" h="283845">
                  <a:moveTo>
                    <a:pt x="35432" y="70865"/>
                  </a:moveTo>
                  <a:lnTo>
                    <a:pt x="17652" y="70865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5"/>
                  </a:lnTo>
                  <a:close/>
                </a:path>
                <a:path w="509270" h="283845">
                  <a:moveTo>
                    <a:pt x="367283" y="0"/>
                  </a:moveTo>
                  <a:lnTo>
                    <a:pt x="367283" y="70865"/>
                  </a:lnTo>
                  <a:lnTo>
                    <a:pt x="44323" y="70865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3"/>
                  </a:lnTo>
                  <a:lnTo>
                    <a:pt x="509015" y="141731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764017" y="3149346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0" y="70865"/>
                  </a:moveTo>
                  <a:lnTo>
                    <a:pt x="8889" y="70865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5"/>
                  </a:lnTo>
                  <a:close/>
                </a:path>
                <a:path w="509270" h="283845">
                  <a:moveTo>
                    <a:pt x="17652" y="70865"/>
                  </a:moveTo>
                  <a:lnTo>
                    <a:pt x="35432" y="70865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5"/>
                  </a:lnTo>
                  <a:close/>
                </a:path>
                <a:path w="509270" h="283845">
                  <a:moveTo>
                    <a:pt x="44323" y="70865"/>
                  </a:moveTo>
                  <a:lnTo>
                    <a:pt x="367283" y="70865"/>
                  </a:lnTo>
                  <a:lnTo>
                    <a:pt x="367283" y="0"/>
                  </a:lnTo>
                  <a:lnTo>
                    <a:pt x="509015" y="141731"/>
                  </a:lnTo>
                  <a:lnTo>
                    <a:pt x="367283" y="283463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5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759017" y="4147137"/>
            <a:ext cx="519430" cy="294005"/>
            <a:chOff x="7759017" y="4147137"/>
            <a:chExt cx="519430" cy="294005"/>
          </a:xfrm>
        </p:grpSpPr>
        <p:sp>
          <p:nvSpPr>
            <p:cNvPr id="108" name="object 108"/>
            <p:cNvSpPr/>
            <p:nvPr/>
          </p:nvSpPr>
          <p:spPr>
            <a:xfrm>
              <a:off x="7764017" y="4152137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8889" y="70866"/>
                  </a:moveTo>
                  <a:lnTo>
                    <a:pt x="0" y="70866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6"/>
                  </a:lnTo>
                  <a:close/>
                </a:path>
                <a:path w="509270" h="283845">
                  <a:moveTo>
                    <a:pt x="35432" y="70866"/>
                  </a:moveTo>
                  <a:lnTo>
                    <a:pt x="17652" y="70866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6"/>
                  </a:lnTo>
                  <a:close/>
                </a:path>
                <a:path w="509270" h="283845">
                  <a:moveTo>
                    <a:pt x="367283" y="0"/>
                  </a:moveTo>
                  <a:lnTo>
                    <a:pt x="367283" y="70866"/>
                  </a:lnTo>
                  <a:lnTo>
                    <a:pt x="44323" y="70866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3"/>
                  </a:lnTo>
                  <a:lnTo>
                    <a:pt x="509015" y="141731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764017" y="4152137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0" y="70866"/>
                  </a:moveTo>
                  <a:lnTo>
                    <a:pt x="8889" y="70866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  <a:path w="509270" h="283845">
                  <a:moveTo>
                    <a:pt x="17652" y="70866"/>
                  </a:moveTo>
                  <a:lnTo>
                    <a:pt x="35432" y="70866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6"/>
                  </a:lnTo>
                  <a:close/>
                </a:path>
                <a:path w="509270" h="283845">
                  <a:moveTo>
                    <a:pt x="44323" y="70866"/>
                  </a:moveTo>
                  <a:lnTo>
                    <a:pt x="367283" y="70866"/>
                  </a:lnTo>
                  <a:lnTo>
                    <a:pt x="367283" y="0"/>
                  </a:lnTo>
                  <a:lnTo>
                    <a:pt x="509015" y="141731"/>
                  </a:lnTo>
                  <a:lnTo>
                    <a:pt x="367283" y="283463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6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7759017" y="5149929"/>
            <a:ext cx="519430" cy="294005"/>
            <a:chOff x="7759017" y="5149929"/>
            <a:chExt cx="519430" cy="294005"/>
          </a:xfrm>
        </p:grpSpPr>
        <p:sp>
          <p:nvSpPr>
            <p:cNvPr id="111" name="object 111"/>
            <p:cNvSpPr/>
            <p:nvPr/>
          </p:nvSpPr>
          <p:spPr>
            <a:xfrm>
              <a:off x="7764017" y="5154929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8889" y="70866"/>
                  </a:moveTo>
                  <a:lnTo>
                    <a:pt x="0" y="70866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6"/>
                  </a:lnTo>
                  <a:close/>
                </a:path>
                <a:path w="509270" h="283845">
                  <a:moveTo>
                    <a:pt x="35432" y="70866"/>
                  </a:moveTo>
                  <a:lnTo>
                    <a:pt x="17652" y="70866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6"/>
                  </a:lnTo>
                  <a:close/>
                </a:path>
                <a:path w="509270" h="283845">
                  <a:moveTo>
                    <a:pt x="367283" y="0"/>
                  </a:moveTo>
                  <a:lnTo>
                    <a:pt x="367283" y="70866"/>
                  </a:lnTo>
                  <a:lnTo>
                    <a:pt x="44323" y="70866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4"/>
                  </a:lnTo>
                  <a:lnTo>
                    <a:pt x="509015" y="141732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764017" y="5154929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0" y="70866"/>
                  </a:moveTo>
                  <a:lnTo>
                    <a:pt x="8889" y="70866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  <a:path w="509270" h="283845">
                  <a:moveTo>
                    <a:pt x="17652" y="70866"/>
                  </a:moveTo>
                  <a:lnTo>
                    <a:pt x="35432" y="70866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6"/>
                  </a:lnTo>
                  <a:close/>
                </a:path>
                <a:path w="509270" h="283845">
                  <a:moveTo>
                    <a:pt x="44323" y="70866"/>
                  </a:moveTo>
                  <a:lnTo>
                    <a:pt x="367283" y="70866"/>
                  </a:lnTo>
                  <a:lnTo>
                    <a:pt x="367283" y="0"/>
                  </a:lnTo>
                  <a:lnTo>
                    <a:pt x="509015" y="141732"/>
                  </a:lnTo>
                  <a:lnTo>
                    <a:pt x="367283" y="283464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6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80" grpId="0"/>
      <p:bldP spid="84" grpId="0"/>
      <p:bldP spid="88" grpId="0"/>
      <p:bldP spid="92" grpId="0"/>
      <p:bldP spid="96" grpId="0"/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254127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9869" y="2172970"/>
            <a:ext cx="10734675" cy="4179570"/>
            <a:chOff x="729869" y="2172970"/>
            <a:chExt cx="10734675" cy="4179570"/>
          </a:xfrm>
        </p:grpSpPr>
        <p:sp>
          <p:nvSpPr>
            <p:cNvPr id="4" name="object 4"/>
            <p:cNvSpPr/>
            <p:nvPr/>
          </p:nvSpPr>
          <p:spPr>
            <a:xfrm>
              <a:off x="733044" y="3351276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486156" y="0"/>
                  </a:moveTo>
                  <a:lnTo>
                    <a:pt x="0" y="1042415"/>
                  </a:lnTo>
                  <a:lnTo>
                    <a:pt x="972312" y="1042415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0" y="1042415"/>
                  </a:moveTo>
                  <a:lnTo>
                    <a:pt x="486156" y="0"/>
                  </a:lnTo>
                  <a:lnTo>
                    <a:pt x="972312" y="1042415"/>
                  </a:lnTo>
                  <a:lnTo>
                    <a:pt x="0" y="10424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1459611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1946147" y="1040891"/>
                  </a:lnTo>
                  <a:lnTo>
                    <a:pt x="145961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0" y="1040891"/>
                  </a:moveTo>
                  <a:lnTo>
                    <a:pt x="486537" y="0"/>
                  </a:lnTo>
                  <a:lnTo>
                    <a:pt x="1459611" y="0"/>
                  </a:lnTo>
                  <a:lnTo>
                    <a:pt x="1946147" y="1040891"/>
                  </a:lnTo>
                  <a:lnTo>
                    <a:pt x="0" y="104089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3044" y="4328160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2433319" y="0"/>
                  </a:moveTo>
                  <a:lnTo>
                    <a:pt x="486663" y="0"/>
                  </a:lnTo>
                  <a:lnTo>
                    <a:pt x="0" y="1042416"/>
                  </a:lnTo>
                  <a:lnTo>
                    <a:pt x="2919984" y="1042416"/>
                  </a:lnTo>
                  <a:lnTo>
                    <a:pt x="2433319" y="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0" y="1042416"/>
                  </a:moveTo>
                  <a:lnTo>
                    <a:pt x="486663" y="0"/>
                  </a:lnTo>
                  <a:lnTo>
                    <a:pt x="2433319" y="0"/>
                  </a:lnTo>
                  <a:lnTo>
                    <a:pt x="2919984" y="1042416"/>
                  </a:lnTo>
                  <a:lnTo>
                    <a:pt x="0" y="104241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3044" y="5414772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1376" y="5305044"/>
              <a:ext cx="3892550" cy="1041400"/>
            </a:xfrm>
            <a:custGeom>
              <a:avLst/>
              <a:gdLst/>
              <a:ahLst/>
              <a:cxnLst/>
              <a:rect l="l" t="t" r="r" b="b"/>
              <a:pathLst>
                <a:path w="3892550" h="1041400">
                  <a:moveTo>
                    <a:pt x="3405758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3892296" y="1040891"/>
                  </a:lnTo>
                  <a:lnTo>
                    <a:pt x="340575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51376" y="3221736"/>
              <a:ext cx="3892550" cy="3124200"/>
            </a:xfrm>
            <a:custGeom>
              <a:avLst/>
              <a:gdLst/>
              <a:ahLst/>
              <a:cxnLst/>
              <a:rect l="l" t="t" r="r" b="b"/>
              <a:pathLst>
                <a:path w="3892550" h="3124200">
                  <a:moveTo>
                    <a:pt x="0" y="3124200"/>
                  </a:moveTo>
                  <a:lnTo>
                    <a:pt x="486537" y="2083308"/>
                  </a:lnTo>
                  <a:lnTo>
                    <a:pt x="3405758" y="2083308"/>
                  </a:lnTo>
                  <a:lnTo>
                    <a:pt x="3892296" y="3124200"/>
                  </a:lnTo>
                  <a:lnTo>
                    <a:pt x="0" y="3124200"/>
                  </a:lnTo>
                  <a:close/>
                </a:path>
                <a:path w="3892550" h="3124200">
                  <a:moveTo>
                    <a:pt x="1946148" y="0"/>
                  </a:moveTo>
                  <a:lnTo>
                    <a:pt x="1946148" y="2090674"/>
                  </a:lnTo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95365" y="3633927"/>
            <a:ext cx="11976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0385" algn="l"/>
              </a:tabLst>
            </a:pPr>
            <a:r>
              <a:rPr sz="1200" b="1" dirty="0">
                <a:latin typeface="Arial"/>
                <a:cs typeface="Arial"/>
              </a:rPr>
              <a:t>E2E	F</a:t>
            </a:r>
            <a:r>
              <a:rPr sz="1200" b="1" spc="-5" dirty="0">
                <a:latin typeface="Arial"/>
                <a:cs typeface="Arial"/>
              </a:rPr>
              <a:t>u</a:t>
            </a:r>
            <a:r>
              <a:rPr sz="1200" b="1" dirty="0">
                <a:latin typeface="Arial"/>
                <a:cs typeface="Arial"/>
              </a:rPr>
              <a:t>ncti</a:t>
            </a:r>
            <a:r>
              <a:rPr sz="1200" b="1" spc="-5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7304" y="4685792"/>
            <a:ext cx="80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Value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Step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7553" y="4685792"/>
            <a:ext cx="686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7897" y="5718454"/>
            <a:ext cx="620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2423" y="2861817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Ma</a:t>
            </a:r>
            <a:r>
              <a:rPr sz="1200" b="1" dirty="0"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3494" y="2398014"/>
            <a:ext cx="4529455" cy="845819"/>
          </a:xfrm>
          <a:custGeom>
            <a:avLst/>
            <a:gdLst/>
            <a:ahLst/>
            <a:cxnLst/>
            <a:rect l="l" t="t" r="r" b="b"/>
            <a:pathLst>
              <a:path w="4529455" h="845819">
                <a:moveTo>
                  <a:pt x="0" y="452627"/>
                </a:moveTo>
                <a:lnTo>
                  <a:pt x="1222248" y="452627"/>
                </a:lnTo>
                <a:lnTo>
                  <a:pt x="1418844" y="649224"/>
                </a:lnTo>
                <a:lnTo>
                  <a:pt x="1222248" y="845820"/>
                </a:lnTo>
                <a:lnTo>
                  <a:pt x="0" y="845820"/>
                </a:lnTo>
                <a:lnTo>
                  <a:pt x="0" y="452627"/>
                </a:lnTo>
                <a:close/>
              </a:path>
              <a:path w="4529455" h="845819">
                <a:moveTo>
                  <a:pt x="0" y="0"/>
                </a:moveTo>
                <a:lnTo>
                  <a:pt x="1223010" y="0"/>
                </a:lnTo>
                <a:lnTo>
                  <a:pt x="1418844" y="195834"/>
                </a:lnTo>
                <a:lnTo>
                  <a:pt x="1223010" y="391668"/>
                </a:lnTo>
                <a:lnTo>
                  <a:pt x="0" y="391668"/>
                </a:lnTo>
                <a:lnTo>
                  <a:pt x="0" y="0"/>
                </a:lnTo>
                <a:close/>
              </a:path>
              <a:path w="4529455" h="845819">
                <a:moveTo>
                  <a:pt x="1549908" y="0"/>
                </a:moveTo>
                <a:lnTo>
                  <a:pt x="2774442" y="0"/>
                </a:lnTo>
                <a:lnTo>
                  <a:pt x="2970276" y="195834"/>
                </a:lnTo>
                <a:lnTo>
                  <a:pt x="2774442" y="391668"/>
                </a:lnTo>
                <a:lnTo>
                  <a:pt x="1549908" y="391668"/>
                </a:lnTo>
                <a:lnTo>
                  <a:pt x="1549908" y="0"/>
                </a:lnTo>
                <a:close/>
              </a:path>
              <a:path w="4529455" h="845819">
                <a:moveTo>
                  <a:pt x="1554480" y="452627"/>
                </a:moveTo>
                <a:lnTo>
                  <a:pt x="2778252" y="452627"/>
                </a:lnTo>
                <a:lnTo>
                  <a:pt x="2974847" y="649224"/>
                </a:lnTo>
                <a:lnTo>
                  <a:pt x="2778252" y="845820"/>
                </a:lnTo>
                <a:lnTo>
                  <a:pt x="1554480" y="845820"/>
                </a:lnTo>
                <a:lnTo>
                  <a:pt x="1554480" y="452627"/>
                </a:lnTo>
                <a:close/>
              </a:path>
              <a:path w="4529455" h="845819">
                <a:moveTo>
                  <a:pt x="3101340" y="0"/>
                </a:moveTo>
                <a:lnTo>
                  <a:pt x="4324350" y="0"/>
                </a:lnTo>
                <a:lnTo>
                  <a:pt x="4520183" y="195834"/>
                </a:lnTo>
                <a:lnTo>
                  <a:pt x="4324350" y="391668"/>
                </a:lnTo>
                <a:lnTo>
                  <a:pt x="3101340" y="391668"/>
                </a:lnTo>
                <a:lnTo>
                  <a:pt x="3101340" y="0"/>
                </a:lnTo>
                <a:close/>
              </a:path>
              <a:path w="4529455" h="845819">
                <a:moveTo>
                  <a:pt x="3110484" y="452627"/>
                </a:moveTo>
                <a:lnTo>
                  <a:pt x="4332732" y="452627"/>
                </a:lnTo>
                <a:lnTo>
                  <a:pt x="4529328" y="649224"/>
                </a:lnTo>
                <a:lnTo>
                  <a:pt x="4332732" y="845820"/>
                </a:lnTo>
                <a:lnTo>
                  <a:pt x="3110484" y="845820"/>
                </a:lnTo>
                <a:lnTo>
                  <a:pt x="3110484" y="452627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3158" y="2484882"/>
            <a:ext cx="3700145" cy="66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7660" algn="l"/>
                <a:tab pos="3524885" algn="l"/>
              </a:tabLst>
            </a:pPr>
            <a:r>
              <a:rPr sz="1200" dirty="0">
                <a:latin typeface="Arial MT"/>
                <a:cs typeface="Arial MT"/>
              </a:rPr>
              <a:t>Idea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Market	Lead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Cash	</a:t>
            </a:r>
            <a:r>
              <a:rPr sz="1200" dirty="0">
                <a:latin typeface="Arial MT"/>
                <a:cs typeface="Arial MT"/>
              </a:rPr>
              <a:t>…</a:t>
            </a:r>
          </a:p>
          <a:p>
            <a:pPr>
              <a:lnSpc>
                <a:spcPct val="100000"/>
              </a:lnSpc>
            </a:pPr>
            <a:endParaRPr sz="1850" dirty="0">
              <a:latin typeface="Arial MT"/>
              <a:cs typeface="Arial MT"/>
            </a:endParaRPr>
          </a:p>
          <a:p>
            <a:pPr marL="21590">
              <a:lnSpc>
                <a:spcPct val="100000"/>
              </a:lnSpc>
              <a:tabLst>
                <a:tab pos="1617980" algn="l"/>
                <a:tab pos="3534410" algn="l"/>
              </a:tabLst>
            </a:pPr>
            <a:r>
              <a:rPr sz="120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ource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y	P</a:t>
            </a:r>
            <a:r>
              <a:rPr sz="1200" spc="-5" dirty="0">
                <a:latin typeface="Arial MT"/>
                <a:cs typeface="Arial MT"/>
              </a:rPr>
              <a:t>lan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Ful</a:t>
            </a:r>
            <a:r>
              <a:rPr sz="1200" spc="10" dirty="0">
                <a:latin typeface="Arial MT"/>
                <a:cs typeface="Arial MT"/>
              </a:rPr>
              <a:t>f</a:t>
            </a:r>
            <a:r>
              <a:rPr sz="1200" spc="-5" dirty="0">
                <a:latin typeface="Arial MT"/>
                <a:cs typeface="Arial MT"/>
              </a:rPr>
              <a:t>i</a:t>
            </a:r>
            <a:r>
              <a:rPr sz="1200" spc="-10" dirty="0">
                <a:latin typeface="Arial MT"/>
                <a:cs typeface="Arial MT"/>
              </a:rPr>
              <a:t>l</a:t>
            </a:r>
            <a:r>
              <a:rPr sz="1200" spc="-5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	…</a:t>
            </a:r>
          </a:p>
        </p:txBody>
      </p:sp>
      <p:sp>
        <p:nvSpPr>
          <p:cNvPr id="22" name="object 22"/>
          <p:cNvSpPr/>
          <p:nvPr/>
        </p:nvSpPr>
        <p:spPr>
          <a:xfrm>
            <a:off x="523494" y="3813809"/>
            <a:ext cx="1473835" cy="393700"/>
          </a:xfrm>
          <a:custGeom>
            <a:avLst/>
            <a:gdLst/>
            <a:ahLst/>
            <a:cxnLst/>
            <a:rect l="l" t="t" r="r" b="b"/>
            <a:pathLst>
              <a:path w="1473835" h="393700">
                <a:moveTo>
                  <a:pt x="0" y="0"/>
                </a:moveTo>
                <a:lnTo>
                  <a:pt x="1277112" y="0"/>
                </a:lnTo>
                <a:lnTo>
                  <a:pt x="1473708" y="196595"/>
                </a:lnTo>
                <a:lnTo>
                  <a:pt x="1277112" y="393191"/>
                </a:lnTo>
                <a:lnTo>
                  <a:pt x="0" y="39319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71524" y="3810380"/>
            <a:ext cx="678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Sou</a:t>
            </a:r>
            <a:r>
              <a:rPr sz="1200" spc="-5" dirty="0">
                <a:latin typeface="Arial MT"/>
                <a:cs typeface="Arial MT"/>
              </a:rPr>
              <a:t>rce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4889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Contract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28241" y="3804284"/>
            <a:ext cx="2729230" cy="412750"/>
            <a:chOff x="1928241" y="3804284"/>
            <a:chExt cx="2729230" cy="412750"/>
          </a:xfrm>
        </p:grpSpPr>
        <p:sp>
          <p:nvSpPr>
            <p:cNvPr id="25" name="object 25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1298447" y="0"/>
                  </a:moveTo>
                  <a:lnTo>
                    <a:pt x="0" y="0"/>
                  </a:lnTo>
                  <a:lnTo>
                    <a:pt x="196595" y="196595"/>
                  </a:lnTo>
                  <a:lnTo>
                    <a:pt x="0" y="393191"/>
                  </a:lnTo>
                  <a:lnTo>
                    <a:pt x="1298447" y="393191"/>
                  </a:lnTo>
                  <a:lnTo>
                    <a:pt x="1495044" y="196595"/>
                  </a:lnTo>
                  <a:lnTo>
                    <a:pt x="1298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0" y="0"/>
                  </a:moveTo>
                  <a:lnTo>
                    <a:pt x="1298447" y="0"/>
                  </a:lnTo>
                  <a:lnTo>
                    <a:pt x="1495044" y="196595"/>
                  </a:lnTo>
                  <a:lnTo>
                    <a:pt x="1298447" y="393191"/>
                  </a:lnTo>
                  <a:lnTo>
                    <a:pt x="0" y="393191"/>
                  </a:lnTo>
                  <a:lnTo>
                    <a:pt x="196595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1098803" y="0"/>
                  </a:moveTo>
                  <a:lnTo>
                    <a:pt x="0" y="0"/>
                  </a:lnTo>
                  <a:lnTo>
                    <a:pt x="196596" y="196595"/>
                  </a:lnTo>
                  <a:lnTo>
                    <a:pt x="0" y="393191"/>
                  </a:lnTo>
                  <a:lnTo>
                    <a:pt x="1098803" y="393191"/>
                  </a:lnTo>
                  <a:lnTo>
                    <a:pt x="1295400" y="196595"/>
                  </a:lnTo>
                  <a:lnTo>
                    <a:pt x="1098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0" y="0"/>
                  </a:moveTo>
                  <a:lnTo>
                    <a:pt x="1098803" y="0"/>
                  </a:lnTo>
                  <a:lnTo>
                    <a:pt x="1295400" y="196595"/>
                  </a:lnTo>
                  <a:lnTo>
                    <a:pt x="1098803" y="393191"/>
                  </a:lnTo>
                  <a:lnTo>
                    <a:pt x="0" y="393191"/>
                  </a:lnTo>
                  <a:lnTo>
                    <a:pt x="196596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60394" y="3810380"/>
            <a:ext cx="676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40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3494" y="3499865"/>
            <a:ext cx="4124325" cy="239395"/>
          </a:xfrm>
          <a:custGeom>
            <a:avLst/>
            <a:gdLst/>
            <a:ahLst/>
            <a:cxnLst/>
            <a:rect l="l" t="t" r="r" b="b"/>
            <a:pathLst>
              <a:path w="4124325" h="239395">
                <a:moveTo>
                  <a:pt x="0" y="0"/>
                </a:moveTo>
                <a:lnTo>
                  <a:pt x="4004309" y="0"/>
                </a:lnTo>
                <a:lnTo>
                  <a:pt x="4123944" y="119634"/>
                </a:lnTo>
                <a:lnTo>
                  <a:pt x="4004309" y="239268"/>
                </a:lnTo>
                <a:lnTo>
                  <a:pt x="0" y="23926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063876" y="3510788"/>
            <a:ext cx="984250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Source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  <a:p>
            <a:pPr marL="256540" algn="ctr">
              <a:lnSpc>
                <a:spcPct val="100000"/>
              </a:lnSpc>
              <a:spcBef>
                <a:spcPts val="915"/>
              </a:spcBef>
            </a:pP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5904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Receipt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3494" y="4450841"/>
            <a:ext cx="3205480" cy="239395"/>
          </a:xfrm>
          <a:custGeom>
            <a:avLst/>
            <a:gdLst/>
            <a:ahLst/>
            <a:cxnLst/>
            <a:rect l="l" t="t" r="r" b="b"/>
            <a:pathLst>
              <a:path w="3205479" h="239395">
                <a:moveTo>
                  <a:pt x="0" y="0"/>
                </a:moveTo>
                <a:lnTo>
                  <a:pt x="3085338" y="0"/>
                </a:lnTo>
                <a:lnTo>
                  <a:pt x="3204972" y="119633"/>
                </a:lnTo>
                <a:lnTo>
                  <a:pt x="3085338" y="239267"/>
                </a:lnTo>
                <a:lnTo>
                  <a:pt x="0" y="2392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604517" y="4461764"/>
            <a:ext cx="981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13969" y="1979929"/>
            <a:ext cx="11182985" cy="4368165"/>
            <a:chOff x="513969" y="1979929"/>
            <a:chExt cx="11182985" cy="4368165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8794" y="4956301"/>
              <a:ext cx="182371" cy="1595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557" y="4965064"/>
              <a:ext cx="163322" cy="14046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94866" y="475716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49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49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94866" y="475716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49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49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6" y="4907279"/>
              <a:ext cx="74676" cy="6400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596390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361187" y="0"/>
                  </a:moveTo>
                  <a:lnTo>
                    <a:pt x="39623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198120"/>
                  </a:lnTo>
                  <a:lnTo>
                    <a:pt x="3119" y="213526"/>
                  </a:lnTo>
                  <a:lnTo>
                    <a:pt x="11620" y="226123"/>
                  </a:lnTo>
                  <a:lnTo>
                    <a:pt x="24217" y="234624"/>
                  </a:lnTo>
                  <a:lnTo>
                    <a:pt x="39623" y="237744"/>
                  </a:lnTo>
                  <a:lnTo>
                    <a:pt x="361187" y="237744"/>
                  </a:lnTo>
                  <a:lnTo>
                    <a:pt x="376594" y="234624"/>
                  </a:lnTo>
                  <a:lnTo>
                    <a:pt x="389191" y="226123"/>
                  </a:lnTo>
                  <a:lnTo>
                    <a:pt x="397692" y="213526"/>
                  </a:lnTo>
                  <a:lnTo>
                    <a:pt x="400811" y="198120"/>
                  </a:lnTo>
                  <a:lnTo>
                    <a:pt x="400811" y="39624"/>
                  </a:lnTo>
                  <a:lnTo>
                    <a:pt x="397692" y="24217"/>
                  </a:lnTo>
                  <a:lnTo>
                    <a:pt x="389191" y="11620"/>
                  </a:lnTo>
                  <a:lnTo>
                    <a:pt x="376594" y="3119"/>
                  </a:lnTo>
                  <a:lnTo>
                    <a:pt x="3611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96390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3" y="0"/>
                  </a:lnTo>
                  <a:lnTo>
                    <a:pt x="361187" y="0"/>
                  </a:lnTo>
                  <a:lnTo>
                    <a:pt x="376594" y="3119"/>
                  </a:lnTo>
                  <a:lnTo>
                    <a:pt x="389191" y="11620"/>
                  </a:lnTo>
                  <a:lnTo>
                    <a:pt x="397692" y="24217"/>
                  </a:lnTo>
                  <a:lnTo>
                    <a:pt x="400811" y="39624"/>
                  </a:lnTo>
                  <a:lnTo>
                    <a:pt x="400811" y="198120"/>
                  </a:lnTo>
                  <a:lnTo>
                    <a:pt x="397692" y="213526"/>
                  </a:lnTo>
                  <a:lnTo>
                    <a:pt x="389191" y="226123"/>
                  </a:lnTo>
                  <a:lnTo>
                    <a:pt x="376594" y="234624"/>
                  </a:lnTo>
                  <a:lnTo>
                    <a:pt x="361187" y="237744"/>
                  </a:lnTo>
                  <a:lnTo>
                    <a:pt x="39623" y="237744"/>
                  </a:lnTo>
                  <a:lnTo>
                    <a:pt x="24217" y="234624"/>
                  </a:lnTo>
                  <a:lnTo>
                    <a:pt x="11620" y="226123"/>
                  </a:lnTo>
                  <a:lnTo>
                    <a:pt x="3119" y="213526"/>
                  </a:lnTo>
                  <a:lnTo>
                    <a:pt x="0" y="198120"/>
                  </a:lnTo>
                  <a:lnTo>
                    <a:pt x="0" y="39624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96" y="5227319"/>
              <a:ext cx="74676" cy="6400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338072" y="4849875"/>
              <a:ext cx="1319530" cy="303530"/>
            </a:xfrm>
            <a:custGeom>
              <a:avLst/>
              <a:gdLst/>
              <a:ahLst/>
              <a:cxnLst/>
              <a:rect l="l" t="t" r="r" b="b"/>
              <a:pathLst>
                <a:path w="1319530" h="303529">
                  <a:moveTo>
                    <a:pt x="256667" y="25400"/>
                  </a:move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124841" y="19050"/>
                  </a:lnTo>
                  <a:lnTo>
                    <a:pt x="122047" y="21844"/>
                  </a:lnTo>
                  <a:lnTo>
                    <a:pt x="122047" y="179197"/>
                  </a:lnTo>
                  <a:lnTo>
                    <a:pt x="0" y="179197"/>
                  </a:lnTo>
                  <a:lnTo>
                    <a:pt x="0" y="191897"/>
                  </a:lnTo>
                  <a:lnTo>
                    <a:pt x="131826" y="191897"/>
                  </a:lnTo>
                  <a:lnTo>
                    <a:pt x="134747" y="188976"/>
                  </a:lnTo>
                  <a:lnTo>
                    <a:pt x="134747" y="185547"/>
                  </a:lnTo>
                  <a:lnTo>
                    <a:pt x="134747" y="179197"/>
                  </a:lnTo>
                  <a:lnTo>
                    <a:pt x="134747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close/>
                </a:path>
                <a:path w="1319530" h="303529">
                  <a:moveTo>
                    <a:pt x="1319022" y="106680"/>
                  </a:moveTo>
                  <a:lnTo>
                    <a:pt x="1315923" y="91376"/>
                  </a:lnTo>
                  <a:lnTo>
                    <a:pt x="1307477" y="78854"/>
                  </a:lnTo>
                  <a:lnTo>
                    <a:pt x="1294955" y="70408"/>
                  </a:lnTo>
                  <a:lnTo>
                    <a:pt x="1279652" y="67310"/>
                  </a:lnTo>
                  <a:lnTo>
                    <a:pt x="956056" y="67310"/>
                  </a:lnTo>
                  <a:lnTo>
                    <a:pt x="940739" y="70408"/>
                  </a:lnTo>
                  <a:lnTo>
                    <a:pt x="928217" y="78854"/>
                  </a:lnTo>
                  <a:lnTo>
                    <a:pt x="919772" y="91376"/>
                  </a:lnTo>
                  <a:lnTo>
                    <a:pt x="916686" y="106680"/>
                  </a:lnTo>
                  <a:lnTo>
                    <a:pt x="916686" y="264160"/>
                  </a:lnTo>
                  <a:lnTo>
                    <a:pt x="919772" y="279476"/>
                  </a:lnTo>
                  <a:lnTo>
                    <a:pt x="928217" y="291998"/>
                  </a:lnTo>
                  <a:lnTo>
                    <a:pt x="940739" y="300443"/>
                  </a:lnTo>
                  <a:lnTo>
                    <a:pt x="956056" y="303530"/>
                  </a:lnTo>
                  <a:lnTo>
                    <a:pt x="1279652" y="303530"/>
                  </a:lnTo>
                  <a:lnTo>
                    <a:pt x="1294955" y="300443"/>
                  </a:lnTo>
                  <a:lnTo>
                    <a:pt x="1307477" y="291998"/>
                  </a:lnTo>
                  <a:lnTo>
                    <a:pt x="1315923" y="279476"/>
                  </a:lnTo>
                  <a:lnTo>
                    <a:pt x="1319022" y="264160"/>
                  </a:lnTo>
                  <a:lnTo>
                    <a:pt x="1319022" y="10668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5475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7064" y="5067300"/>
              <a:ext cx="76200" cy="6400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338072" y="4868925"/>
              <a:ext cx="1977389" cy="352425"/>
            </a:xfrm>
            <a:custGeom>
              <a:avLst/>
              <a:gdLst/>
              <a:ahLst/>
              <a:cxnLst/>
              <a:rect l="l" t="t" r="r" b="b"/>
              <a:pathLst>
                <a:path w="1977389" h="352425">
                  <a:moveTo>
                    <a:pt x="256794" y="326517"/>
                  </a:moveTo>
                  <a:lnTo>
                    <a:pt x="244094" y="320167"/>
                  </a:lnTo>
                  <a:lnTo>
                    <a:pt x="205994" y="301117"/>
                  </a:lnTo>
                  <a:lnTo>
                    <a:pt x="205994" y="320167"/>
                  </a:lnTo>
                  <a:lnTo>
                    <a:pt x="134747" y="320167"/>
                  </a:lnTo>
                  <a:lnTo>
                    <a:pt x="134747" y="172720"/>
                  </a:lnTo>
                  <a:lnTo>
                    <a:pt x="134747" y="166370"/>
                  </a:lnTo>
                  <a:lnTo>
                    <a:pt x="134747" y="162814"/>
                  </a:lnTo>
                  <a:lnTo>
                    <a:pt x="131953" y="160020"/>
                  </a:lnTo>
                  <a:lnTo>
                    <a:pt x="0" y="160020"/>
                  </a:lnTo>
                  <a:lnTo>
                    <a:pt x="0" y="172720"/>
                  </a:lnTo>
                  <a:lnTo>
                    <a:pt x="122047" y="172720"/>
                  </a:lnTo>
                  <a:lnTo>
                    <a:pt x="122047" y="329958"/>
                  </a:lnTo>
                  <a:lnTo>
                    <a:pt x="124968" y="332867"/>
                  </a:lnTo>
                  <a:lnTo>
                    <a:pt x="205994" y="332867"/>
                  </a:lnTo>
                  <a:lnTo>
                    <a:pt x="205994" y="351917"/>
                  </a:lnTo>
                  <a:lnTo>
                    <a:pt x="244094" y="332867"/>
                  </a:lnTo>
                  <a:lnTo>
                    <a:pt x="256794" y="326517"/>
                  </a:lnTo>
                  <a:close/>
                </a:path>
                <a:path w="1977389" h="352425">
                  <a:moveTo>
                    <a:pt x="915162" y="166497"/>
                  </a:moveTo>
                  <a:lnTo>
                    <a:pt x="914971" y="166408"/>
                  </a:lnTo>
                  <a:lnTo>
                    <a:pt x="902335" y="160020"/>
                  </a:lnTo>
                  <a:lnTo>
                    <a:pt x="864235" y="140970"/>
                  </a:lnTo>
                  <a:lnTo>
                    <a:pt x="864235" y="160020"/>
                  </a:lnTo>
                  <a:lnTo>
                    <a:pt x="793115" y="160020"/>
                  </a:lnTo>
                  <a:lnTo>
                    <a:pt x="793115" y="12700"/>
                  </a:lnTo>
                  <a:lnTo>
                    <a:pt x="793115" y="6350"/>
                  </a:lnTo>
                  <a:lnTo>
                    <a:pt x="793115" y="2794"/>
                  </a:lnTo>
                  <a:lnTo>
                    <a:pt x="790321" y="0"/>
                  </a:lnTo>
                  <a:lnTo>
                    <a:pt x="658368" y="0"/>
                  </a:lnTo>
                  <a:lnTo>
                    <a:pt x="658368" y="12700"/>
                  </a:lnTo>
                  <a:lnTo>
                    <a:pt x="780415" y="12700"/>
                  </a:lnTo>
                  <a:lnTo>
                    <a:pt x="780415" y="162814"/>
                  </a:lnTo>
                  <a:lnTo>
                    <a:pt x="780415" y="169926"/>
                  </a:lnTo>
                  <a:lnTo>
                    <a:pt x="780415" y="320167"/>
                  </a:lnTo>
                  <a:lnTo>
                    <a:pt x="658368" y="320167"/>
                  </a:lnTo>
                  <a:lnTo>
                    <a:pt x="658368" y="332867"/>
                  </a:lnTo>
                  <a:lnTo>
                    <a:pt x="790194" y="332867"/>
                  </a:lnTo>
                  <a:lnTo>
                    <a:pt x="793115" y="329958"/>
                  </a:lnTo>
                  <a:lnTo>
                    <a:pt x="793115" y="326517"/>
                  </a:lnTo>
                  <a:lnTo>
                    <a:pt x="793115" y="320167"/>
                  </a:lnTo>
                  <a:lnTo>
                    <a:pt x="793115" y="172847"/>
                  </a:lnTo>
                  <a:lnTo>
                    <a:pt x="864235" y="172847"/>
                  </a:lnTo>
                  <a:lnTo>
                    <a:pt x="864235" y="191770"/>
                  </a:lnTo>
                  <a:lnTo>
                    <a:pt x="864362" y="191706"/>
                  </a:lnTo>
                  <a:lnTo>
                    <a:pt x="864362" y="191897"/>
                  </a:lnTo>
                  <a:lnTo>
                    <a:pt x="902462" y="172847"/>
                  </a:lnTo>
                  <a:lnTo>
                    <a:pt x="915162" y="166497"/>
                  </a:lnTo>
                  <a:close/>
                </a:path>
                <a:path w="1977389" h="352425">
                  <a:moveTo>
                    <a:pt x="1977390" y="87630"/>
                  </a:moveTo>
                  <a:lnTo>
                    <a:pt x="1974291" y="72326"/>
                  </a:lnTo>
                  <a:lnTo>
                    <a:pt x="1965845" y="59804"/>
                  </a:lnTo>
                  <a:lnTo>
                    <a:pt x="1953323" y="51358"/>
                  </a:lnTo>
                  <a:lnTo>
                    <a:pt x="1938007" y="48260"/>
                  </a:lnTo>
                  <a:lnTo>
                    <a:pt x="1614424" y="48260"/>
                  </a:lnTo>
                  <a:lnTo>
                    <a:pt x="1599107" y="51358"/>
                  </a:lnTo>
                  <a:lnTo>
                    <a:pt x="1586585" y="59804"/>
                  </a:lnTo>
                  <a:lnTo>
                    <a:pt x="1578140" y="72326"/>
                  </a:lnTo>
                  <a:lnTo>
                    <a:pt x="1575054" y="87630"/>
                  </a:lnTo>
                  <a:lnTo>
                    <a:pt x="1575054" y="245110"/>
                  </a:lnTo>
                  <a:lnTo>
                    <a:pt x="1578140" y="260426"/>
                  </a:lnTo>
                  <a:lnTo>
                    <a:pt x="1586585" y="272948"/>
                  </a:lnTo>
                  <a:lnTo>
                    <a:pt x="1599107" y="281393"/>
                  </a:lnTo>
                  <a:lnTo>
                    <a:pt x="1614424" y="284480"/>
                  </a:lnTo>
                  <a:lnTo>
                    <a:pt x="1938007" y="284480"/>
                  </a:lnTo>
                  <a:lnTo>
                    <a:pt x="1953323" y="281393"/>
                  </a:lnTo>
                  <a:lnTo>
                    <a:pt x="1965845" y="272948"/>
                  </a:lnTo>
                  <a:lnTo>
                    <a:pt x="1974291" y="260426"/>
                  </a:lnTo>
                  <a:lnTo>
                    <a:pt x="1977390" y="245110"/>
                  </a:lnTo>
                  <a:lnTo>
                    <a:pt x="1977390" y="8763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91312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5432" y="5067300"/>
              <a:ext cx="76200" cy="640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45" y="3097"/>
                  </a:lnTo>
                  <a:lnTo>
                    <a:pt x="11531" y="11541"/>
                  </a:lnTo>
                  <a:lnTo>
                    <a:pt x="3094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4" y="212163"/>
                  </a:lnTo>
                  <a:lnTo>
                    <a:pt x="11531" y="224678"/>
                  </a:lnTo>
                  <a:lnTo>
                    <a:pt x="24045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4" y="24056"/>
                  </a:lnTo>
                  <a:lnTo>
                    <a:pt x="11531" y="11541"/>
                  </a:lnTo>
                  <a:lnTo>
                    <a:pt x="24045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45" y="233122"/>
                  </a:lnTo>
                  <a:lnTo>
                    <a:pt x="11531" y="224678"/>
                  </a:lnTo>
                  <a:lnTo>
                    <a:pt x="3094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8804" y="5067300"/>
              <a:ext cx="76200" cy="6400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9704" y="5009895"/>
              <a:ext cx="2891790" cy="50800"/>
            </a:xfrm>
            <a:custGeom>
              <a:avLst/>
              <a:gdLst/>
              <a:ahLst/>
              <a:cxnLst/>
              <a:rect l="l" t="t" r="r" b="b"/>
              <a:pathLst>
                <a:path w="2891790" h="50800">
                  <a:moveTo>
                    <a:pt x="256717" y="25400"/>
                  </a:moveTo>
                  <a:lnTo>
                    <a:pt x="244017" y="19050"/>
                  </a:lnTo>
                  <a:lnTo>
                    <a:pt x="205917" y="0"/>
                  </a:lnTo>
                  <a:lnTo>
                    <a:pt x="205917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05917" y="31750"/>
                  </a:lnTo>
                  <a:lnTo>
                    <a:pt x="205917" y="50800"/>
                  </a:lnTo>
                  <a:lnTo>
                    <a:pt x="244017" y="31750"/>
                  </a:lnTo>
                  <a:lnTo>
                    <a:pt x="256717" y="25400"/>
                  </a:lnTo>
                  <a:close/>
                </a:path>
                <a:path w="2891790" h="50800">
                  <a:moveTo>
                    <a:pt x="2233295" y="25400"/>
                  </a:moveTo>
                  <a:lnTo>
                    <a:pt x="2220595" y="19050"/>
                  </a:lnTo>
                  <a:lnTo>
                    <a:pt x="2182495" y="0"/>
                  </a:lnTo>
                  <a:lnTo>
                    <a:pt x="2182495" y="19050"/>
                  </a:lnTo>
                  <a:lnTo>
                    <a:pt x="1976628" y="19050"/>
                  </a:lnTo>
                  <a:lnTo>
                    <a:pt x="1976628" y="31750"/>
                  </a:lnTo>
                  <a:lnTo>
                    <a:pt x="2182495" y="31750"/>
                  </a:lnTo>
                  <a:lnTo>
                    <a:pt x="2182495" y="50800"/>
                  </a:lnTo>
                  <a:lnTo>
                    <a:pt x="2220595" y="31750"/>
                  </a:lnTo>
                  <a:lnTo>
                    <a:pt x="2233295" y="25400"/>
                  </a:lnTo>
                  <a:close/>
                </a:path>
                <a:path w="2891790" h="50800">
                  <a:moveTo>
                    <a:pt x="2891663" y="25400"/>
                  </a:moveTo>
                  <a:lnTo>
                    <a:pt x="2878963" y="19050"/>
                  </a:lnTo>
                  <a:lnTo>
                    <a:pt x="2840863" y="0"/>
                  </a:lnTo>
                  <a:lnTo>
                    <a:pt x="2840863" y="19050"/>
                  </a:lnTo>
                  <a:lnTo>
                    <a:pt x="2634996" y="19050"/>
                  </a:lnTo>
                  <a:lnTo>
                    <a:pt x="2634996" y="31750"/>
                  </a:lnTo>
                  <a:lnTo>
                    <a:pt x="2840863" y="31750"/>
                  </a:lnTo>
                  <a:lnTo>
                    <a:pt x="2840863" y="50800"/>
                  </a:lnTo>
                  <a:lnTo>
                    <a:pt x="2878963" y="31750"/>
                  </a:lnTo>
                  <a:lnTo>
                    <a:pt x="2891663" y="2540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2732" y="5608320"/>
              <a:ext cx="3205480" cy="151130"/>
            </a:xfrm>
            <a:custGeom>
              <a:avLst/>
              <a:gdLst/>
              <a:ahLst/>
              <a:cxnLst/>
              <a:rect l="l" t="t" r="r" b="b"/>
              <a:pathLst>
                <a:path w="3205479" h="151129">
                  <a:moveTo>
                    <a:pt x="3179826" y="0"/>
                  </a:moveTo>
                  <a:lnTo>
                    <a:pt x="25146" y="0"/>
                  </a:lnTo>
                  <a:lnTo>
                    <a:pt x="15355" y="1975"/>
                  </a:lnTo>
                  <a:lnTo>
                    <a:pt x="7362" y="7362"/>
                  </a:lnTo>
                  <a:lnTo>
                    <a:pt x="1975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75" y="135520"/>
                  </a:lnTo>
                  <a:lnTo>
                    <a:pt x="7362" y="143513"/>
                  </a:lnTo>
                  <a:lnTo>
                    <a:pt x="15355" y="148900"/>
                  </a:lnTo>
                  <a:lnTo>
                    <a:pt x="25146" y="150875"/>
                  </a:lnTo>
                  <a:lnTo>
                    <a:pt x="3179826" y="150875"/>
                  </a:lnTo>
                  <a:lnTo>
                    <a:pt x="3189595" y="148900"/>
                  </a:lnTo>
                  <a:lnTo>
                    <a:pt x="3197590" y="143513"/>
                  </a:lnTo>
                  <a:lnTo>
                    <a:pt x="3202989" y="135520"/>
                  </a:lnTo>
                  <a:lnTo>
                    <a:pt x="3204972" y="125729"/>
                  </a:lnTo>
                  <a:lnTo>
                    <a:pt x="3204972" y="25145"/>
                  </a:lnTo>
                  <a:lnTo>
                    <a:pt x="3202989" y="15355"/>
                  </a:lnTo>
                  <a:lnTo>
                    <a:pt x="3197590" y="7362"/>
                  </a:lnTo>
                  <a:lnTo>
                    <a:pt x="3189595" y="1975"/>
                  </a:lnTo>
                  <a:lnTo>
                    <a:pt x="3179826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7880" y="5676900"/>
              <a:ext cx="74675" cy="6553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40308" y="5945632"/>
              <a:ext cx="1115695" cy="301625"/>
            </a:xfrm>
            <a:custGeom>
              <a:avLst/>
              <a:gdLst/>
              <a:ahLst/>
              <a:cxnLst/>
              <a:rect l="l" t="t" r="r" b="b"/>
              <a:pathLst>
                <a:path w="111569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5695" h="301625">
                  <a:moveTo>
                    <a:pt x="1115314" y="275958"/>
                  </a:moveTo>
                  <a:lnTo>
                    <a:pt x="1102626" y="269621"/>
                  </a:lnTo>
                  <a:lnTo>
                    <a:pt x="1064514" y="250571"/>
                  </a:lnTo>
                  <a:lnTo>
                    <a:pt x="1064514" y="26962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22731" y="25400"/>
                  </a:lnTo>
                  <a:lnTo>
                    <a:pt x="1022731" y="21894"/>
                  </a:lnTo>
                  <a:lnTo>
                    <a:pt x="1019937" y="19050"/>
                  </a:lnTo>
                  <a:lnTo>
                    <a:pt x="917448" y="19050"/>
                  </a:lnTo>
                  <a:lnTo>
                    <a:pt x="917448" y="31750"/>
                  </a:lnTo>
                  <a:lnTo>
                    <a:pt x="1010031" y="31750"/>
                  </a:lnTo>
                  <a:lnTo>
                    <a:pt x="1010031" y="279476"/>
                  </a:lnTo>
                  <a:lnTo>
                    <a:pt x="1012825" y="282321"/>
                  </a:lnTo>
                  <a:lnTo>
                    <a:pt x="1064514" y="282321"/>
                  </a:lnTo>
                  <a:lnTo>
                    <a:pt x="1064514" y="301371"/>
                  </a:lnTo>
                  <a:lnTo>
                    <a:pt x="1102588" y="282321"/>
                  </a:lnTo>
                  <a:lnTo>
                    <a:pt x="1115314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2732" y="5852159"/>
              <a:ext cx="3205480" cy="492759"/>
            </a:xfrm>
            <a:custGeom>
              <a:avLst/>
              <a:gdLst/>
              <a:ahLst/>
              <a:cxnLst/>
              <a:rect l="l" t="t" r="r" b="b"/>
              <a:pathLst>
                <a:path w="3205479" h="492760">
                  <a:moveTo>
                    <a:pt x="0" y="492251"/>
                  </a:moveTo>
                  <a:lnTo>
                    <a:pt x="3204972" y="492251"/>
                  </a:lnTo>
                  <a:lnTo>
                    <a:pt x="3204972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5479" h="492760">
                  <a:moveTo>
                    <a:pt x="121920" y="245363"/>
                  </a:moveTo>
                  <a:lnTo>
                    <a:pt x="3204972" y="245363"/>
                  </a:lnTo>
                  <a:lnTo>
                    <a:pt x="3204972" y="0"/>
                  </a:lnTo>
                  <a:lnTo>
                    <a:pt x="121920" y="0"/>
                  </a:lnTo>
                  <a:lnTo>
                    <a:pt x="121920" y="245363"/>
                  </a:lnTo>
                  <a:close/>
                </a:path>
                <a:path w="3205479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929" y="5922136"/>
              <a:ext cx="114554" cy="9779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138427" y="5893308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3"/>
                  </a:moveTo>
                  <a:lnTo>
                    <a:pt x="2015" y="15666"/>
                  </a:lnTo>
                  <a:lnTo>
                    <a:pt x="7512" y="7512"/>
                  </a:lnTo>
                  <a:lnTo>
                    <a:pt x="15666" y="2015"/>
                  </a:lnTo>
                  <a:lnTo>
                    <a:pt x="25653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3" y="25653"/>
                  </a:lnTo>
                  <a:lnTo>
                    <a:pt x="260603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3" y="153923"/>
                  </a:lnTo>
                  <a:lnTo>
                    <a:pt x="15666" y="151908"/>
                  </a:lnTo>
                  <a:lnTo>
                    <a:pt x="7512" y="146411"/>
                  </a:lnTo>
                  <a:lnTo>
                    <a:pt x="2015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0110" y="6163309"/>
              <a:ext cx="133603" cy="11684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597152" y="5893308"/>
              <a:ext cx="1637030" cy="405765"/>
            </a:xfrm>
            <a:custGeom>
              <a:avLst/>
              <a:gdLst/>
              <a:ahLst/>
              <a:cxnLst/>
              <a:rect l="l" t="t" r="r" b="b"/>
              <a:pathLst>
                <a:path w="1637030" h="405764">
                  <a:moveTo>
                    <a:pt x="0" y="25653"/>
                  </a:moveTo>
                  <a:lnTo>
                    <a:pt x="2008" y="15666"/>
                  </a:lnTo>
                  <a:lnTo>
                    <a:pt x="7492" y="7512"/>
                  </a:lnTo>
                  <a:lnTo>
                    <a:pt x="15644" y="2015"/>
                  </a:lnTo>
                  <a:lnTo>
                    <a:pt x="25653" y="0"/>
                  </a:lnTo>
                  <a:lnTo>
                    <a:pt x="234949" y="0"/>
                  </a:lnTo>
                  <a:lnTo>
                    <a:pt x="244959" y="2015"/>
                  </a:lnTo>
                  <a:lnTo>
                    <a:pt x="253110" y="7512"/>
                  </a:lnTo>
                  <a:lnTo>
                    <a:pt x="258595" y="15666"/>
                  </a:lnTo>
                  <a:lnTo>
                    <a:pt x="260603" y="25653"/>
                  </a:lnTo>
                  <a:lnTo>
                    <a:pt x="260603" y="128269"/>
                  </a:lnTo>
                  <a:lnTo>
                    <a:pt x="258595" y="138257"/>
                  </a:lnTo>
                  <a:lnTo>
                    <a:pt x="253110" y="146411"/>
                  </a:lnTo>
                  <a:lnTo>
                    <a:pt x="244959" y="151908"/>
                  </a:lnTo>
                  <a:lnTo>
                    <a:pt x="234949" y="153923"/>
                  </a:lnTo>
                  <a:lnTo>
                    <a:pt x="25653" y="153923"/>
                  </a:lnTo>
                  <a:lnTo>
                    <a:pt x="15644" y="151908"/>
                  </a:lnTo>
                  <a:lnTo>
                    <a:pt x="7492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7030" h="405764">
                  <a:moveTo>
                    <a:pt x="458723" y="277113"/>
                  </a:moveTo>
                  <a:lnTo>
                    <a:pt x="460732" y="267126"/>
                  </a:lnTo>
                  <a:lnTo>
                    <a:pt x="466216" y="258972"/>
                  </a:lnTo>
                  <a:lnTo>
                    <a:pt x="474368" y="253475"/>
                  </a:lnTo>
                  <a:lnTo>
                    <a:pt x="484378" y="251459"/>
                  </a:lnTo>
                  <a:lnTo>
                    <a:pt x="693673" y="251459"/>
                  </a:lnTo>
                  <a:lnTo>
                    <a:pt x="703683" y="253475"/>
                  </a:lnTo>
                  <a:lnTo>
                    <a:pt x="711835" y="258972"/>
                  </a:lnTo>
                  <a:lnTo>
                    <a:pt x="717319" y="267126"/>
                  </a:lnTo>
                  <a:lnTo>
                    <a:pt x="719328" y="277113"/>
                  </a:lnTo>
                  <a:lnTo>
                    <a:pt x="719328" y="379729"/>
                  </a:lnTo>
                  <a:lnTo>
                    <a:pt x="717319" y="389717"/>
                  </a:lnTo>
                  <a:lnTo>
                    <a:pt x="711835" y="397871"/>
                  </a:lnTo>
                  <a:lnTo>
                    <a:pt x="703683" y="403368"/>
                  </a:lnTo>
                  <a:lnTo>
                    <a:pt x="693673" y="405383"/>
                  </a:lnTo>
                  <a:lnTo>
                    <a:pt x="484378" y="405383"/>
                  </a:lnTo>
                  <a:lnTo>
                    <a:pt x="474368" y="403368"/>
                  </a:lnTo>
                  <a:lnTo>
                    <a:pt x="466216" y="397871"/>
                  </a:lnTo>
                  <a:lnTo>
                    <a:pt x="460732" y="389717"/>
                  </a:lnTo>
                  <a:lnTo>
                    <a:pt x="458723" y="379729"/>
                  </a:lnTo>
                  <a:lnTo>
                    <a:pt x="458723" y="277113"/>
                  </a:lnTo>
                  <a:close/>
                </a:path>
                <a:path w="1637030" h="405764">
                  <a:moveTo>
                    <a:pt x="917447" y="25653"/>
                  </a:moveTo>
                  <a:lnTo>
                    <a:pt x="919456" y="15666"/>
                  </a:lnTo>
                  <a:lnTo>
                    <a:pt x="924941" y="7512"/>
                  </a:lnTo>
                  <a:lnTo>
                    <a:pt x="933092" y="2015"/>
                  </a:lnTo>
                  <a:lnTo>
                    <a:pt x="943102" y="0"/>
                  </a:lnTo>
                  <a:lnTo>
                    <a:pt x="1152398" y="0"/>
                  </a:lnTo>
                  <a:lnTo>
                    <a:pt x="1162407" y="2015"/>
                  </a:lnTo>
                  <a:lnTo>
                    <a:pt x="1170559" y="7512"/>
                  </a:lnTo>
                  <a:lnTo>
                    <a:pt x="1176043" y="15666"/>
                  </a:lnTo>
                  <a:lnTo>
                    <a:pt x="1178052" y="25653"/>
                  </a:lnTo>
                  <a:lnTo>
                    <a:pt x="1178052" y="128269"/>
                  </a:lnTo>
                  <a:lnTo>
                    <a:pt x="1176043" y="138257"/>
                  </a:lnTo>
                  <a:lnTo>
                    <a:pt x="1170559" y="146411"/>
                  </a:lnTo>
                  <a:lnTo>
                    <a:pt x="1162407" y="151908"/>
                  </a:lnTo>
                  <a:lnTo>
                    <a:pt x="1152398" y="153923"/>
                  </a:lnTo>
                  <a:lnTo>
                    <a:pt x="943102" y="153923"/>
                  </a:lnTo>
                  <a:lnTo>
                    <a:pt x="933092" y="151908"/>
                  </a:lnTo>
                  <a:lnTo>
                    <a:pt x="924941" y="146411"/>
                  </a:lnTo>
                  <a:lnTo>
                    <a:pt x="919456" y="138257"/>
                  </a:lnTo>
                  <a:lnTo>
                    <a:pt x="917447" y="128269"/>
                  </a:lnTo>
                  <a:lnTo>
                    <a:pt x="917447" y="25653"/>
                  </a:lnTo>
                  <a:close/>
                </a:path>
                <a:path w="1637030" h="405764">
                  <a:moveTo>
                    <a:pt x="1376172" y="277113"/>
                  </a:moveTo>
                  <a:lnTo>
                    <a:pt x="1378180" y="267126"/>
                  </a:lnTo>
                  <a:lnTo>
                    <a:pt x="1383665" y="258972"/>
                  </a:lnTo>
                  <a:lnTo>
                    <a:pt x="1391816" y="253475"/>
                  </a:lnTo>
                  <a:lnTo>
                    <a:pt x="1401825" y="251459"/>
                  </a:lnTo>
                  <a:lnTo>
                    <a:pt x="1611122" y="251459"/>
                  </a:lnTo>
                  <a:lnTo>
                    <a:pt x="1621131" y="253475"/>
                  </a:lnTo>
                  <a:lnTo>
                    <a:pt x="1629283" y="258972"/>
                  </a:lnTo>
                  <a:lnTo>
                    <a:pt x="1634767" y="267126"/>
                  </a:lnTo>
                  <a:lnTo>
                    <a:pt x="1636776" y="277113"/>
                  </a:lnTo>
                  <a:lnTo>
                    <a:pt x="1636776" y="379729"/>
                  </a:lnTo>
                  <a:lnTo>
                    <a:pt x="1634767" y="389717"/>
                  </a:lnTo>
                  <a:lnTo>
                    <a:pt x="1629283" y="397871"/>
                  </a:lnTo>
                  <a:lnTo>
                    <a:pt x="1621131" y="403368"/>
                  </a:lnTo>
                  <a:lnTo>
                    <a:pt x="1611122" y="405383"/>
                  </a:lnTo>
                  <a:lnTo>
                    <a:pt x="1401825" y="405383"/>
                  </a:lnTo>
                  <a:lnTo>
                    <a:pt x="1391816" y="403368"/>
                  </a:lnTo>
                  <a:lnTo>
                    <a:pt x="1383665" y="397871"/>
                  </a:lnTo>
                  <a:lnTo>
                    <a:pt x="1378180" y="389717"/>
                  </a:lnTo>
                  <a:lnTo>
                    <a:pt x="1376172" y="379729"/>
                  </a:lnTo>
                  <a:lnTo>
                    <a:pt x="1376172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99032" y="5945632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9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476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58"/>
                  </a:moveTo>
                  <a:lnTo>
                    <a:pt x="1561350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9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476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12" y="282321"/>
                  </a:lnTo>
                  <a:lnTo>
                    <a:pt x="1574038" y="275958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476487" y="5608320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3181350" y="0"/>
                  </a:moveTo>
                  <a:lnTo>
                    <a:pt x="25145" y="0"/>
                  </a:lnTo>
                  <a:lnTo>
                    <a:pt x="15376" y="1975"/>
                  </a:lnTo>
                  <a:lnTo>
                    <a:pt x="7381" y="7362"/>
                  </a:lnTo>
                  <a:lnTo>
                    <a:pt x="1982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82" y="135515"/>
                  </a:lnTo>
                  <a:lnTo>
                    <a:pt x="7381" y="143508"/>
                  </a:lnTo>
                  <a:lnTo>
                    <a:pt x="15376" y="148898"/>
                  </a:lnTo>
                  <a:lnTo>
                    <a:pt x="25145" y="150875"/>
                  </a:lnTo>
                  <a:lnTo>
                    <a:pt x="3181350" y="150875"/>
                  </a:lnTo>
                  <a:lnTo>
                    <a:pt x="3191119" y="148898"/>
                  </a:lnTo>
                  <a:lnTo>
                    <a:pt x="3199114" y="143508"/>
                  </a:lnTo>
                  <a:lnTo>
                    <a:pt x="3204513" y="135515"/>
                  </a:lnTo>
                  <a:lnTo>
                    <a:pt x="3206495" y="125729"/>
                  </a:lnTo>
                  <a:lnTo>
                    <a:pt x="3206495" y="25145"/>
                  </a:lnTo>
                  <a:lnTo>
                    <a:pt x="3204513" y="15355"/>
                  </a:lnTo>
                  <a:lnTo>
                    <a:pt x="3199114" y="7362"/>
                  </a:lnTo>
                  <a:lnTo>
                    <a:pt x="3191119" y="1975"/>
                  </a:lnTo>
                  <a:lnTo>
                    <a:pt x="318135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1636" y="5676900"/>
              <a:ext cx="76200" cy="6553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895588" y="5945632"/>
              <a:ext cx="1115695" cy="301625"/>
            </a:xfrm>
            <a:custGeom>
              <a:avLst/>
              <a:gdLst/>
              <a:ahLst/>
              <a:cxnLst/>
              <a:rect l="l" t="t" r="r" b="b"/>
              <a:pathLst>
                <a:path w="111569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5695" h="301625">
                  <a:moveTo>
                    <a:pt x="1115314" y="275958"/>
                  </a:moveTo>
                  <a:lnTo>
                    <a:pt x="1102626" y="269621"/>
                  </a:lnTo>
                  <a:lnTo>
                    <a:pt x="1064514" y="250571"/>
                  </a:lnTo>
                  <a:lnTo>
                    <a:pt x="1064514" y="26962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22731" y="25400"/>
                  </a:lnTo>
                  <a:lnTo>
                    <a:pt x="1022731" y="21894"/>
                  </a:lnTo>
                  <a:lnTo>
                    <a:pt x="1019937" y="19050"/>
                  </a:lnTo>
                  <a:lnTo>
                    <a:pt x="917448" y="19050"/>
                  </a:lnTo>
                  <a:lnTo>
                    <a:pt x="917448" y="31750"/>
                  </a:lnTo>
                  <a:lnTo>
                    <a:pt x="1010031" y="31750"/>
                  </a:lnTo>
                  <a:lnTo>
                    <a:pt x="1010031" y="279476"/>
                  </a:lnTo>
                  <a:lnTo>
                    <a:pt x="1012825" y="282321"/>
                  </a:lnTo>
                  <a:lnTo>
                    <a:pt x="1064514" y="282321"/>
                  </a:lnTo>
                  <a:lnTo>
                    <a:pt x="1064514" y="301371"/>
                  </a:lnTo>
                  <a:lnTo>
                    <a:pt x="1102588" y="282321"/>
                  </a:lnTo>
                  <a:lnTo>
                    <a:pt x="1115314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476487" y="5852159"/>
              <a:ext cx="3206750" cy="492759"/>
            </a:xfrm>
            <a:custGeom>
              <a:avLst/>
              <a:gdLst/>
              <a:ahLst/>
              <a:cxnLst/>
              <a:rect l="l" t="t" r="r" b="b"/>
              <a:pathLst>
                <a:path w="3206750" h="492760">
                  <a:moveTo>
                    <a:pt x="0" y="492251"/>
                  </a:moveTo>
                  <a:lnTo>
                    <a:pt x="3206496" y="492251"/>
                  </a:lnTo>
                  <a:lnTo>
                    <a:pt x="3206496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6750" h="492760">
                  <a:moveTo>
                    <a:pt x="123443" y="245363"/>
                  </a:moveTo>
                  <a:lnTo>
                    <a:pt x="3206495" y="245363"/>
                  </a:lnTo>
                  <a:lnTo>
                    <a:pt x="3206495" y="0"/>
                  </a:lnTo>
                  <a:lnTo>
                    <a:pt x="123443" y="0"/>
                  </a:lnTo>
                  <a:lnTo>
                    <a:pt x="123443" y="245363"/>
                  </a:lnTo>
                  <a:close/>
                </a:path>
                <a:path w="3206750" h="492760">
                  <a:moveTo>
                    <a:pt x="0" y="492251"/>
                  </a:moveTo>
                  <a:lnTo>
                    <a:pt x="123444" y="492251"/>
                  </a:lnTo>
                  <a:lnTo>
                    <a:pt x="123444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4209" y="5922136"/>
              <a:ext cx="114554" cy="9779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092184" y="5893308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4" y="0"/>
                  </a:lnTo>
                  <a:lnTo>
                    <a:pt x="236474" y="0"/>
                  </a:lnTo>
                  <a:lnTo>
                    <a:pt x="246483" y="2015"/>
                  </a:lnTo>
                  <a:lnTo>
                    <a:pt x="254635" y="7512"/>
                  </a:lnTo>
                  <a:lnTo>
                    <a:pt x="260119" y="15666"/>
                  </a:lnTo>
                  <a:lnTo>
                    <a:pt x="262127" y="25653"/>
                  </a:lnTo>
                  <a:lnTo>
                    <a:pt x="262127" y="128269"/>
                  </a:lnTo>
                  <a:lnTo>
                    <a:pt x="260119" y="138257"/>
                  </a:lnTo>
                  <a:lnTo>
                    <a:pt x="254634" y="146411"/>
                  </a:lnTo>
                  <a:lnTo>
                    <a:pt x="246483" y="151908"/>
                  </a:lnTo>
                  <a:lnTo>
                    <a:pt x="236474" y="153923"/>
                  </a:lnTo>
                  <a:lnTo>
                    <a:pt x="25654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75389" y="6163309"/>
              <a:ext cx="133603" cy="11684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550908" y="5893308"/>
              <a:ext cx="1638300" cy="405765"/>
            </a:xfrm>
            <a:custGeom>
              <a:avLst/>
              <a:gdLst/>
              <a:ahLst/>
              <a:cxnLst/>
              <a:rect l="l" t="t" r="r" b="b"/>
              <a:pathLst>
                <a:path w="1638300" h="40576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15"/>
                  </a:lnTo>
                  <a:lnTo>
                    <a:pt x="254635" y="7512"/>
                  </a:lnTo>
                  <a:lnTo>
                    <a:pt x="260119" y="15666"/>
                  </a:lnTo>
                  <a:lnTo>
                    <a:pt x="262127" y="25653"/>
                  </a:lnTo>
                  <a:lnTo>
                    <a:pt x="262127" y="128269"/>
                  </a:lnTo>
                  <a:lnTo>
                    <a:pt x="260119" y="138257"/>
                  </a:lnTo>
                  <a:lnTo>
                    <a:pt x="254634" y="146411"/>
                  </a:lnTo>
                  <a:lnTo>
                    <a:pt x="246483" y="151908"/>
                  </a:lnTo>
                  <a:lnTo>
                    <a:pt x="236474" y="153923"/>
                  </a:lnTo>
                  <a:lnTo>
                    <a:pt x="25653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8300" h="405764">
                  <a:moveTo>
                    <a:pt x="460248" y="277113"/>
                  </a:moveTo>
                  <a:lnTo>
                    <a:pt x="462256" y="267126"/>
                  </a:lnTo>
                  <a:lnTo>
                    <a:pt x="467741" y="258972"/>
                  </a:lnTo>
                  <a:lnTo>
                    <a:pt x="475892" y="253475"/>
                  </a:lnTo>
                  <a:lnTo>
                    <a:pt x="485901" y="251459"/>
                  </a:lnTo>
                  <a:lnTo>
                    <a:pt x="695198" y="251459"/>
                  </a:lnTo>
                  <a:lnTo>
                    <a:pt x="705207" y="253475"/>
                  </a:lnTo>
                  <a:lnTo>
                    <a:pt x="713359" y="258972"/>
                  </a:lnTo>
                  <a:lnTo>
                    <a:pt x="718843" y="267126"/>
                  </a:lnTo>
                  <a:lnTo>
                    <a:pt x="720851" y="277113"/>
                  </a:lnTo>
                  <a:lnTo>
                    <a:pt x="720851" y="379729"/>
                  </a:lnTo>
                  <a:lnTo>
                    <a:pt x="718843" y="389717"/>
                  </a:lnTo>
                  <a:lnTo>
                    <a:pt x="713358" y="397871"/>
                  </a:lnTo>
                  <a:lnTo>
                    <a:pt x="705207" y="403368"/>
                  </a:lnTo>
                  <a:lnTo>
                    <a:pt x="695198" y="405383"/>
                  </a:lnTo>
                  <a:lnTo>
                    <a:pt x="485901" y="405383"/>
                  </a:lnTo>
                  <a:lnTo>
                    <a:pt x="475892" y="403368"/>
                  </a:lnTo>
                  <a:lnTo>
                    <a:pt x="467740" y="397871"/>
                  </a:lnTo>
                  <a:lnTo>
                    <a:pt x="462256" y="389717"/>
                  </a:lnTo>
                  <a:lnTo>
                    <a:pt x="460248" y="379729"/>
                  </a:lnTo>
                  <a:lnTo>
                    <a:pt x="460248" y="277113"/>
                  </a:lnTo>
                  <a:close/>
                </a:path>
                <a:path w="1638300" h="405764">
                  <a:moveTo>
                    <a:pt x="918972" y="25653"/>
                  </a:moveTo>
                  <a:lnTo>
                    <a:pt x="920980" y="15666"/>
                  </a:lnTo>
                  <a:lnTo>
                    <a:pt x="926465" y="7512"/>
                  </a:lnTo>
                  <a:lnTo>
                    <a:pt x="934616" y="2015"/>
                  </a:lnTo>
                  <a:lnTo>
                    <a:pt x="944626" y="0"/>
                  </a:lnTo>
                  <a:lnTo>
                    <a:pt x="1153922" y="0"/>
                  </a:lnTo>
                  <a:lnTo>
                    <a:pt x="1163931" y="2015"/>
                  </a:lnTo>
                  <a:lnTo>
                    <a:pt x="1172083" y="7512"/>
                  </a:lnTo>
                  <a:lnTo>
                    <a:pt x="1177567" y="15666"/>
                  </a:lnTo>
                  <a:lnTo>
                    <a:pt x="1179576" y="25653"/>
                  </a:lnTo>
                  <a:lnTo>
                    <a:pt x="1179576" y="128269"/>
                  </a:lnTo>
                  <a:lnTo>
                    <a:pt x="1177567" y="138257"/>
                  </a:lnTo>
                  <a:lnTo>
                    <a:pt x="1172082" y="146411"/>
                  </a:lnTo>
                  <a:lnTo>
                    <a:pt x="1163931" y="151908"/>
                  </a:lnTo>
                  <a:lnTo>
                    <a:pt x="1153922" y="153923"/>
                  </a:lnTo>
                  <a:lnTo>
                    <a:pt x="944626" y="153923"/>
                  </a:lnTo>
                  <a:lnTo>
                    <a:pt x="934616" y="151908"/>
                  </a:lnTo>
                  <a:lnTo>
                    <a:pt x="926464" y="146411"/>
                  </a:lnTo>
                  <a:lnTo>
                    <a:pt x="920980" y="138257"/>
                  </a:lnTo>
                  <a:lnTo>
                    <a:pt x="918972" y="128269"/>
                  </a:lnTo>
                  <a:lnTo>
                    <a:pt x="918972" y="25653"/>
                  </a:lnTo>
                  <a:close/>
                </a:path>
                <a:path w="1638300" h="405764">
                  <a:moveTo>
                    <a:pt x="1377696" y="277113"/>
                  </a:moveTo>
                  <a:lnTo>
                    <a:pt x="1379704" y="267126"/>
                  </a:lnTo>
                  <a:lnTo>
                    <a:pt x="1385189" y="258972"/>
                  </a:lnTo>
                  <a:lnTo>
                    <a:pt x="1393340" y="253475"/>
                  </a:lnTo>
                  <a:lnTo>
                    <a:pt x="1403350" y="251459"/>
                  </a:lnTo>
                  <a:lnTo>
                    <a:pt x="1612646" y="251459"/>
                  </a:lnTo>
                  <a:lnTo>
                    <a:pt x="1622655" y="253475"/>
                  </a:lnTo>
                  <a:lnTo>
                    <a:pt x="1630807" y="258972"/>
                  </a:lnTo>
                  <a:lnTo>
                    <a:pt x="1636291" y="267126"/>
                  </a:lnTo>
                  <a:lnTo>
                    <a:pt x="1638300" y="277113"/>
                  </a:lnTo>
                  <a:lnTo>
                    <a:pt x="1638300" y="379729"/>
                  </a:lnTo>
                  <a:lnTo>
                    <a:pt x="1636291" y="389717"/>
                  </a:lnTo>
                  <a:lnTo>
                    <a:pt x="1630806" y="397871"/>
                  </a:lnTo>
                  <a:lnTo>
                    <a:pt x="1622655" y="403368"/>
                  </a:lnTo>
                  <a:lnTo>
                    <a:pt x="1612646" y="405383"/>
                  </a:lnTo>
                  <a:lnTo>
                    <a:pt x="1403350" y="405383"/>
                  </a:lnTo>
                  <a:lnTo>
                    <a:pt x="1393340" y="403368"/>
                  </a:lnTo>
                  <a:lnTo>
                    <a:pt x="1385188" y="397871"/>
                  </a:lnTo>
                  <a:lnTo>
                    <a:pt x="1379704" y="389717"/>
                  </a:lnTo>
                  <a:lnTo>
                    <a:pt x="1377696" y="379729"/>
                  </a:lnTo>
                  <a:lnTo>
                    <a:pt x="1377696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354312" y="5945632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9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476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58"/>
                  </a:moveTo>
                  <a:lnTo>
                    <a:pt x="1561350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9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476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12" y="282321"/>
                  </a:lnTo>
                  <a:lnTo>
                    <a:pt x="1574038" y="275958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1291" y="5067300"/>
              <a:ext cx="76200" cy="6400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6424" y="5067300"/>
              <a:ext cx="74675" cy="6400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5163" y="5067300"/>
              <a:ext cx="74675" cy="6400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69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69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8772" y="5067300"/>
              <a:ext cx="76200" cy="6400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0032" y="5067300"/>
              <a:ext cx="76200" cy="6400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3903" y="5067300"/>
              <a:ext cx="74675" cy="6400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4831080" y="0"/>
                  </a:moveTo>
                  <a:lnTo>
                    <a:pt x="47244" y="0"/>
                  </a:lnTo>
                  <a:lnTo>
                    <a:pt x="28878" y="3720"/>
                  </a:lnTo>
                  <a:lnTo>
                    <a:pt x="13858" y="13858"/>
                  </a:lnTo>
                  <a:lnTo>
                    <a:pt x="3720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20" y="254585"/>
                  </a:lnTo>
                  <a:lnTo>
                    <a:pt x="13858" y="269605"/>
                  </a:lnTo>
                  <a:lnTo>
                    <a:pt x="28878" y="279743"/>
                  </a:lnTo>
                  <a:lnTo>
                    <a:pt x="47244" y="283464"/>
                  </a:lnTo>
                  <a:lnTo>
                    <a:pt x="4831080" y="283464"/>
                  </a:lnTo>
                  <a:lnTo>
                    <a:pt x="4849445" y="279743"/>
                  </a:lnTo>
                  <a:lnTo>
                    <a:pt x="4864465" y="269605"/>
                  </a:lnTo>
                  <a:lnTo>
                    <a:pt x="4874603" y="254585"/>
                  </a:lnTo>
                  <a:lnTo>
                    <a:pt x="4878324" y="236220"/>
                  </a:lnTo>
                  <a:lnTo>
                    <a:pt x="4878324" y="47244"/>
                  </a:lnTo>
                  <a:lnTo>
                    <a:pt x="4874603" y="28878"/>
                  </a:lnTo>
                  <a:lnTo>
                    <a:pt x="4864465" y="13858"/>
                  </a:lnTo>
                  <a:lnTo>
                    <a:pt x="4849445" y="3720"/>
                  </a:lnTo>
                  <a:lnTo>
                    <a:pt x="483108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0" y="47244"/>
                  </a:moveTo>
                  <a:lnTo>
                    <a:pt x="3720" y="28878"/>
                  </a:lnTo>
                  <a:lnTo>
                    <a:pt x="13858" y="13858"/>
                  </a:lnTo>
                  <a:lnTo>
                    <a:pt x="28878" y="3720"/>
                  </a:lnTo>
                  <a:lnTo>
                    <a:pt x="47244" y="0"/>
                  </a:lnTo>
                  <a:lnTo>
                    <a:pt x="4831080" y="0"/>
                  </a:lnTo>
                  <a:lnTo>
                    <a:pt x="4849445" y="3720"/>
                  </a:lnTo>
                  <a:lnTo>
                    <a:pt x="4864465" y="13858"/>
                  </a:lnTo>
                  <a:lnTo>
                    <a:pt x="4874603" y="28878"/>
                  </a:lnTo>
                  <a:lnTo>
                    <a:pt x="4878324" y="47244"/>
                  </a:lnTo>
                  <a:lnTo>
                    <a:pt x="4878324" y="236220"/>
                  </a:lnTo>
                  <a:lnTo>
                    <a:pt x="4874603" y="254585"/>
                  </a:lnTo>
                  <a:lnTo>
                    <a:pt x="4864465" y="269605"/>
                  </a:lnTo>
                  <a:lnTo>
                    <a:pt x="4849445" y="279743"/>
                  </a:lnTo>
                  <a:lnTo>
                    <a:pt x="4831080" y="283464"/>
                  </a:lnTo>
                  <a:lnTo>
                    <a:pt x="47244" y="283464"/>
                  </a:lnTo>
                  <a:lnTo>
                    <a:pt x="28878" y="279743"/>
                  </a:lnTo>
                  <a:lnTo>
                    <a:pt x="13858" y="269605"/>
                  </a:lnTo>
                  <a:lnTo>
                    <a:pt x="3720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25400">
              <a:solidFill>
                <a:srgbClr val="B4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4829556" y="0"/>
                  </a:moveTo>
                  <a:lnTo>
                    <a:pt x="47243" y="0"/>
                  </a:lnTo>
                  <a:lnTo>
                    <a:pt x="28851" y="3720"/>
                  </a:lnTo>
                  <a:lnTo>
                    <a:pt x="13835" y="13858"/>
                  </a:lnTo>
                  <a:lnTo>
                    <a:pt x="3711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11" y="254585"/>
                  </a:lnTo>
                  <a:lnTo>
                    <a:pt x="13835" y="269605"/>
                  </a:lnTo>
                  <a:lnTo>
                    <a:pt x="28851" y="279743"/>
                  </a:lnTo>
                  <a:lnTo>
                    <a:pt x="47243" y="283464"/>
                  </a:lnTo>
                  <a:lnTo>
                    <a:pt x="4829556" y="283464"/>
                  </a:lnTo>
                  <a:lnTo>
                    <a:pt x="4847921" y="279743"/>
                  </a:lnTo>
                  <a:lnTo>
                    <a:pt x="4862941" y="269605"/>
                  </a:lnTo>
                  <a:lnTo>
                    <a:pt x="4873079" y="254585"/>
                  </a:lnTo>
                  <a:lnTo>
                    <a:pt x="4876800" y="236220"/>
                  </a:lnTo>
                  <a:lnTo>
                    <a:pt x="4876800" y="47244"/>
                  </a:lnTo>
                  <a:lnTo>
                    <a:pt x="4873079" y="28878"/>
                  </a:lnTo>
                  <a:lnTo>
                    <a:pt x="4862941" y="13858"/>
                  </a:lnTo>
                  <a:lnTo>
                    <a:pt x="4847921" y="3720"/>
                  </a:lnTo>
                  <a:lnTo>
                    <a:pt x="4829556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0" y="47244"/>
                  </a:moveTo>
                  <a:lnTo>
                    <a:pt x="3711" y="28878"/>
                  </a:lnTo>
                  <a:lnTo>
                    <a:pt x="13835" y="13858"/>
                  </a:lnTo>
                  <a:lnTo>
                    <a:pt x="28851" y="3720"/>
                  </a:lnTo>
                  <a:lnTo>
                    <a:pt x="47243" y="0"/>
                  </a:lnTo>
                  <a:lnTo>
                    <a:pt x="4829556" y="0"/>
                  </a:lnTo>
                  <a:lnTo>
                    <a:pt x="4847921" y="3720"/>
                  </a:lnTo>
                  <a:lnTo>
                    <a:pt x="4862941" y="13858"/>
                  </a:lnTo>
                  <a:lnTo>
                    <a:pt x="4873079" y="28878"/>
                  </a:lnTo>
                  <a:lnTo>
                    <a:pt x="4876800" y="47244"/>
                  </a:lnTo>
                  <a:lnTo>
                    <a:pt x="4876800" y="236220"/>
                  </a:lnTo>
                  <a:lnTo>
                    <a:pt x="4873079" y="254585"/>
                  </a:lnTo>
                  <a:lnTo>
                    <a:pt x="4862941" y="269605"/>
                  </a:lnTo>
                  <a:lnTo>
                    <a:pt x="4847921" y="279743"/>
                  </a:lnTo>
                  <a:lnTo>
                    <a:pt x="4829556" y="283464"/>
                  </a:lnTo>
                  <a:lnTo>
                    <a:pt x="47243" y="283464"/>
                  </a:lnTo>
                  <a:lnTo>
                    <a:pt x="28851" y="279743"/>
                  </a:lnTo>
                  <a:lnTo>
                    <a:pt x="13835" y="269605"/>
                  </a:lnTo>
                  <a:lnTo>
                    <a:pt x="3711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19050">
              <a:solidFill>
                <a:srgbClr val="6D04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6805421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780"/>
              </a:spcBef>
            </a:pPr>
            <a:r>
              <a:rPr sz="1200" spc="-5" dirty="0">
                <a:latin typeface="Arial MT"/>
                <a:cs typeface="Arial MT"/>
              </a:rPr>
              <a:t>Sales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050530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33985" marR="127000" indent="65405">
              <a:lnSpc>
                <a:spcPct val="100000"/>
              </a:lnSpc>
              <a:spcBef>
                <a:spcPts val="65"/>
              </a:spcBef>
            </a:pPr>
            <a:r>
              <a:rPr sz="1200" spc="-5" dirty="0">
                <a:latin typeface="Arial MT"/>
                <a:cs typeface="Arial MT"/>
              </a:rPr>
              <a:t>Sourcing </a:t>
            </a:r>
            <a:r>
              <a:rPr sz="1200" dirty="0">
                <a:latin typeface="Arial MT"/>
                <a:cs typeface="Arial MT"/>
              </a:rPr>
              <a:t>&amp;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050530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26364" marR="112395" indent="-7620">
              <a:lnSpc>
                <a:spcPct val="100000"/>
              </a:lnSpc>
              <a:spcBef>
                <a:spcPts val="65"/>
              </a:spcBef>
            </a:pPr>
            <a:r>
              <a:rPr sz="120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upply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5" dirty="0">
                <a:latin typeface="Arial MT"/>
                <a:cs typeface="Arial MT"/>
              </a:rPr>
              <a:t>in  Mana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295638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780"/>
              </a:spcBef>
            </a:pPr>
            <a:r>
              <a:rPr sz="1200" spc="-5" dirty="0">
                <a:latin typeface="Arial MT"/>
                <a:cs typeface="Arial MT"/>
              </a:rPr>
              <a:t>Finance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805421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785"/>
              </a:spcBef>
            </a:pPr>
            <a:r>
              <a:rPr sz="1200" spc="-5" dirty="0">
                <a:latin typeface="Arial MT"/>
                <a:cs typeface="Arial MT"/>
              </a:rPr>
              <a:t>Marketing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295638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785"/>
              </a:spcBef>
            </a:pPr>
            <a:r>
              <a:rPr sz="1200" spc="-5" dirty="0">
                <a:latin typeface="Arial MT"/>
                <a:cs typeface="Arial MT"/>
              </a:rPr>
              <a:t>Manufacturing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540745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65735" marR="156210" indent="202565">
              <a:lnSpc>
                <a:spcPct val="100000"/>
              </a:lnSpc>
              <a:spcBef>
                <a:spcPts val="65"/>
              </a:spcBef>
            </a:pPr>
            <a:r>
              <a:rPr sz="1200" spc="-5" dirty="0">
                <a:latin typeface="Arial MT"/>
                <a:cs typeface="Arial MT"/>
              </a:rPr>
              <a:t>R&amp;D </a:t>
            </a:r>
            <a:r>
              <a:rPr sz="1200" dirty="0">
                <a:latin typeface="Arial MT"/>
                <a:cs typeface="Arial MT"/>
              </a:rPr>
              <a:t>/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er</a:t>
            </a:r>
            <a:r>
              <a:rPr sz="1200" spc="-15" dirty="0">
                <a:latin typeface="Arial MT"/>
                <a:cs typeface="Arial MT"/>
              </a:rPr>
              <a:t>in</a:t>
            </a:r>
            <a:r>
              <a:rPr sz="1200" spc="-5" dirty="0"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0540745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482078" y="3499865"/>
            <a:ext cx="4201795" cy="2393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1200" spc="-5" dirty="0">
                <a:latin typeface="Arial MT"/>
                <a:cs typeface="Arial MT"/>
              </a:rPr>
              <a:t>Sourcing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Procurement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481316" y="3813047"/>
            <a:ext cx="99568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75"/>
              </a:spcBef>
            </a:pPr>
            <a:r>
              <a:rPr sz="1200" spc="-5" dirty="0">
                <a:latin typeface="Arial MT"/>
                <a:cs typeface="Arial MT"/>
              </a:rPr>
              <a:t>Planning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endParaRPr sz="1200">
              <a:latin typeface="Arial MT"/>
              <a:cs typeface="Arial MT"/>
            </a:endParaRPr>
          </a:p>
          <a:p>
            <a:pPr marL="19748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549640" y="3813047"/>
            <a:ext cx="99695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795"/>
              </a:spcBef>
            </a:pPr>
            <a:r>
              <a:rPr sz="1200" dirty="0">
                <a:latin typeface="Arial MT"/>
                <a:cs typeface="Arial MT"/>
              </a:rPr>
              <a:t>Procurement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619488" y="3813047"/>
            <a:ext cx="99568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5"/>
              </a:spcBef>
            </a:pPr>
            <a:r>
              <a:rPr sz="1200" spc="-5" dirty="0">
                <a:latin typeface="Arial MT"/>
                <a:cs typeface="Arial MT"/>
              </a:rPr>
              <a:t>Supplier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687811" y="3813047"/>
            <a:ext cx="99568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95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888223" y="4450079"/>
            <a:ext cx="3794760" cy="239395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09675">
              <a:lnSpc>
                <a:spcPct val="100000"/>
              </a:lnSpc>
              <a:spcBef>
                <a:spcPts val="190"/>
              </a:spcBef>
            </a:pPr>
            <a:r>
              <a:rPr sz="1200" spc="-5" dirty="0">
                <a:latin typeface="Arial MT"/>
                <a:cs typeface="Arial MT"/>
              </a:rPr>
              <a:t>Planning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07898" y="1254633"/>
            <a:ext cx="10067925" cy="993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(end-to-end)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 and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functional (capability)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match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level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modular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</a:t>
            </a:r>
            <a:endParaRPr sz="1600" dirty="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combined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picture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enables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consistently navigate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role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description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Arial MT"/>
              <a:cs typeface="Arial MT"/>
            </a:endParaRPr>
          </a:p>
          <a:p>
            <a:pPr marL="356235">
              <a:lnSpc>
                <a:spcPct val="100000"/>
              </a:lnSpc>
              <a:tabLst>
                <a:tab pos="7418705" algn="l"/>
              </a:tabLst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End-to-end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journeys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(operations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	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(functional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 animBg="1"/>
      <p:bldP spid="23" grpId="0"/>
      <p:bldP spid="29" grpId="0"/>
      <p:bldP spid="30" grpId="0" animBg="1"/>
      <p:bldP spid="31" grpId="0"/>
      <p:bldP spid="32" grpId="0" animBg="1"/>
      <p:bldP spid="33" grpId="0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68839" y="2553615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7" y="245927"/>
            <a:ext cx="929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SAP Signavio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62392" y="270720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Anubhav Oberoy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Day-2</a:t>
            </a:r>
          </a:p>
        </p:txBody>
      </p:sp>
    </p:spTree>
    <p:extLst>
      <p:ext uri="{BB962C8B-B14F-4D97-AF65-F5344CB8AC3E}">
        <p14:creationId xmlns:p14="http://schemas.microsoft.com/office/powerpoint/2010/main" val="258210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1311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organizational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setup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911" y="1635617"/>
            <a:ext cx="2029344" cy="20110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36631" y="1635617"/>
            <a:ext cx="2029460" cy="2011045"/>
            <a:chOff x="1036631" y="1635617"/>
            <a:chExt cx="2029460" cy="20110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631" y="1635617"/>
              <a:ext cx="2029344" cy="20110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49502" y="1954529"/>
              <a:ext cx="1363980" cy="1385570"/>
            </a:xfrm>
            <a:custGeom>
              <a:avLst/>
              <a:gdLst/>
              <a:ahLst/>
              <a:cxnLst/>
              <a:rect l="l" t="t" r="r" b="b"/>
              <a:pathLst>
                <a:path w="1363980" h="1385570">
                  <a:moveTo>
                    <a:pt x="328803" y="675894"/>
                  </a:moveTo>
                  <a:lnTo>
                    <a:pt x="79692" y="675894"/>
                  </a:lnTo>
                  <a:lnTo>
                    <a:pt x="117729" y="642620"/>
                  </a:lnTo>
                  <a:lnTo>
                    <a:pt x="122288" y="636600"/>
                  </a:lnTo>
                  <a:lnTo>
                    <a:pt x="124142" y="629539"/>
                  </a:lnTo>
                  <a:lnTo>
                    <a:pt x="123228" y="622300"/>
                  </a:lnTo>
                  <a:lnTo>
                    <a:pt x="119507" y="615696"/>
                  </a:lnTo>
                  <a:lnTo>
                    <a:pt x="113474" y="611136"/>
                  </a:lnTo>
                  <a:lnTo>
                    <a:pt x="106426" y="609282"/>
                  </a:lnTo>
                  <a:lnTo>
                    <a:pt x="99174" y="610196"/>
                  </a:lnTo>
                  <a:lnTo>
                    <a:pt x="92583" y="613918"/>
                  </a:lnTo>
                  <a:lnTo>
                    <a:pt x="0" y="694944"/>
                  </a:lnTo>
                  <a:lnTo>
                    <a:pt x="92583" y="775970"/>
                  </a:lnTo>
                  <a:lnTo>
                    <a:pt x="99174" y="779703"/>
                  </a:lnTo>
                  <a:lnTo>
                    <a:pt x="106426" y="780605"/>
                  </a:lnTo>
                  <a:lnTo>
                    <a:pt x="113474" y="778764"/>
                  </a:lnTo>
                  <a:lnTo>
                    <a:pt x="119507" y="774192"/>
                  </a:lnTo>
                  <a:lnTo>
                    <a:pt x="123228" y="767600"/>
                  </a:lnTo>
                  <a:lnTo>
                    <a:pt x="124142" y="760361"/>
                  </a:lnTo>
                  <a:lnTo>
                    <a:pt x="122288" y="753300"/>
                  </a:lnTo>
                  <a:lnTo>
                    <a:pt x="117729" y="747268"/>
                  </a:lnTo>
                  <a:lnTo>
                    <a:pt x="79692" y="713994"/>
                  </a:lnTo>
                  <a:lnTo>
                    <a:pt x="328803" y="713994"/>
                  </a:lnTo>
                  <a:lnTo>
                    <a:pt x="328803" y="675894"/>
                  </a:lnTo>
                  <a:close/>
                </a:path>
                <a:path w="1363980" h="1385570">
                  <a:moveTo>
                    <a:pt x="457962" y="976503"/>
                  </a:moveTo>
                  <a:lnTo>
                    <a:pt x="432181" y="948436"/>
                  </a:lnTo>
                  <a:lnTo>
                    <a:pt x="236270" y="1128229"/>
                  </a:lnTo>
                  <a:lnTo>
                    <a:pt x="241808" y="1077849"/>
                  </a:lnTo>
                  <a:lnTo>
                    <a:pt x="241134" y="1070343"/>
                  </a:lnTo>
                  <a:lnTo>
                    <a:pt x="237756" y="1063904"/>
                  </a:lnTo>
                  <a:lnTo>
                    <a:pt x="232206" y="1059192"/>
                  </a:lnTo>
                  <a:lnTo>
                    <a:pt x="225044" y="1056894"/>
                  </a:lnTo>
                  <a:lnTo>
                    <a:pt x="217462" y="1057579"/>
                  </a:lnTo>
                  <a:lnTo>
                    <a:pt x="210972" y="1060958"/>
                  </a:lnTo>
                  <a:lnTo>
                    <a:pt x="206248" y="1066546"/>
                  </a:lnTo>
                  <a:lnTo>
                    <a:pt x="203962" y="1073785"/>
                  </a:lnTo>
                  <a:lnTo>
                    <a:pt x="190500" y="1195959"/>
                  </a:lnTo>
                  <a:lnTo>
                    <a:pt x="313550" y="1193165"/>
                  </a:lnTo>
                  <a:lnTo>
                    <a:pt x="320878" y="1191488"/>
                  </a:lnTo>
                  <a:lnTo>
                    <a:pt x="322262" y="1190498"/>
                  </a:lnTo>
                  <a:lnTo>
                    <a:pt x="326834" y="1187246"/>
                  </a:lnTo>
                  <a:lnTo>
                    <a:pt x="330771" y="1181074"/>
                  </a:lnTo>
                  <a:lnTo>
                    <a:pt x="332105" y="1173607"/>
                  </a:lnTo>
                  <a:lnTo>
                    <a:pt x="330415" y="1166228"/>
                  </a:lnTo>
                  <a:lnTo>
                    <a:pt x="326199" y="1160297"/>
                  </a:lnTo>
                  <a:lnTo>
                    <a:pt x="320065" y="1156373"/>
                  </a:lnTo>
                  <a:lnTo>
                    <a:pt x="312674" y="1155065"/>
                  </a:lnTo>
                  <a:lnTo>
                    <a:pt x="261962" y="1156284"/>
                  </a:lnTo>
                  <a:lnTo>
                    <a:pt x="457962" y="976503"/>
                  </a:lnTo>
                  <a:close/>
                </a:path>
                <a:path w="1363980" h="1385570">
                  <a:moveTo>
                    <a:pt x="459105" y="448818"/>
                  </a:moveTo>
                  <a:lnTo>
                    <a:pt x="255625" y="258457"/>
                  </a:lnTo>
                  <a:lnTo>
                    <a:pt x="306070" y="260096"/>
                  </a:lnTo>
                  <a:lnTo>
                    <a:pt x="313537" y="258864"/>
                  </a:lnTo>
                  <a:lnTo>
                    <a:pt x="319722" y="254990"/>
                  </a:lnTo>
                  <a:lnTo>
                    <a:pt x="323989" y="249059"/>
                  </a:lnTo>
                  <a:lnTo>
                    <a:pt x="325755" y="241681"/>
                  </a:lnTo>
                  <a:lnTo>
                    <a:pt x="324510" y="234213"/>
                  </a:lnTo>
                  <a:lnTo>
                    <a:pt x="184404" y="217932"/>
                  </a:lnTo>
                  <a:lnTo>
                    <a:pt x="196723" y="340360"/>
                  </a:lnTo>
                  <a:lnTo>
                    <a:pt x="198920" y="347573"/>
                  </a:lnTo>
                  <a:lnTo>
                    <a:pt x="203555" y="353212"/>
                  </a:lnTo>
                  <a:lnTo>
                    <a:pt x="209981" y="356666"/>
                  </a:lnTo>
                  <a:lnTo>
                    <a:pt x="217551" y="357378"/>
                  </a:lnTo>
                  <a:lnTo>
                    <a:pt x="224739" y="355180"/>
                  </a:lnTo>
                  <a:lnTo>
                    <a:pt x="230339" y="350545"/>
                  </a:lnTo>
                  <a:lnTo>
                    <a:pt x="233794" y="344119"/>
                  </a:lnTo>
                  <a:lnTo>
                    <a:pt x="234569" y="336550"/>
                  </a:lnTo>
                  <a:lnTo>
                    <a:pt x="229552" y="286232"/>
                  </a:lnTo>
                  <a:lnTo>
                    <a:pt x="433070" y="476631"/>
                  </a:lnTo>
                  <a:lnTo>
                    <a:pt x="459105" y="448818"/>
                  </a:lnTo>
                  <a:close/>
                </a:path>
                <a:path w="1363980" h="1385570">
                  <a:moveTo>
                    <a:pt x="788225" y="1278775"/>
                  </a:moveTo>
                  <a:lnTo>
                    <a:pt x="786371" y="1271714"/>
                  </a:lnTo>
                  <a:lnTo>
                    <a:pt x="781812" y="1265682"/>
                  </a:lnTo>
                  <a:lnTo>
                    <a:pt x="775208" y="1261960"/>
                  </a:lnTo>
                  <a:lnTo>
                    <a:pt x="767969" y="1261046"/>
                  </a:lnTo>
                  <a:lnTo>
                    <a:pt x="760907" y="1262900"/>
                  </a:lnTo>
                  <a:lnTo>
                    <a:pt x="754888" y="1267460"/>
                  </a:lnTo>
                  <a:lnTo>
                    <a:pt x="721614" y="1305496"/>
                  </a:lnTo>
                  <a:lnTo>
                    <a:pt x="721614" y="1056894"/>
                  </a:lnTo>
                  <a:lnTo>
                    <a:pt x="683514" y="1056894"/>
                  </a:lnTo>
                  <a:lnTo>
                    <a:pt x="683514" y="1305496"/>
                  </a:lnTo>
                  <a:lnTo>
                    <a:pt x="650240" y="1267460"/>
                  </a:lnTo>
                  <a:lnTo>
                    <a:pt x="644207" y="1262900"/>
                  </a:lnTo>
                  <a:lnTo>
                    <a:pt x="637159" y="1261046"/>
                  </a:lnTo>
                  <a:lnTo>
                    <a:pt x="629907" y="1261960"/>
                  </a:lnTo>
                  <a:lnTo>
                    <a:pt x="623316" y="1265682"/>
                  </a:lnTo>
                  <a:lnTo>
                    <a:pt x="618744" y="1271714"/>
                  </a:lnTo>
                  <a:lnTo>
                    <a:pt x="616889" y="1278775"/>
                  </a:lnTo>
                  <a:lnTo>
                    <a:pt x="617804" y="1286014"/>
                  </a:lnTo>
                  <a:lnTo>
                    <a:pt x="621538" y="1292606"/>
                  </a:lnTo>
                  <a:lnTo>
                    <a:pt x="702564" y="1385189"/>
                  </a:lnTo>
                  <a:lnTo>
                    <a:pt x="727900" y="1356233"/>
                  </a:lnTo>
                  <a:lnTo>
                    <a:pt x="783590" y="1292606"/>
                  </a:lnTo>
                  <a:lnTo>
                    <a:pt x="787311" y="1286014"/>
                  </a:lnTo>
                  <a:lnTo>
                    <a:pt x="788225" y="1278775"/>
                  </a:lnTo>
                  <a:close/>
                </a:path>
                <a:path w="1363980" h="1385570">
                  <a:moveTo>
                    <a:pt x="789749" y="106426"/>
                  </a:moveTo>
                  <a:lnTo>
                    <a:pt x="788835" y="99187"/>
                  </a:lnTo>
                  <a:lnTo>
                    <a:pt x="785114" y="92583"/>
                  </a:lnTo>
                  <a:lnTo>
                    <a:pt x="729424" y="28956"/>
                  </a:lnTo>
                  <a:lnTo>
                    <a:pt x="704088" y="0"/>
                  </a:lnTo>
                  <a:lnTo>
                    <a:pt x="623062" y="92583"/>
                  </a:lnTo>
                  <a:lnTo>
                    <a:pt x="619328" y="99187"/>
                  </a:lnTo>
                  <a:lnTo>
                    <a:pt x="618413" y="106426"/>
                  </a:lnTo>
                  <a:lnTo>
                    <a:pt x="620268" y="113487"/>
                  </a:lnTo>
                  <a:lnTo>
                    <a:pt x="624840" y="119507"/>
                  </a:lnTo>
                  <a:lnTo>
                    <a:pt x="631431" y="123240"/>
                  </a:lnTo>
                  <a:lnTo>
                    <a:pt x="638683" y="124142"/>
                  </a:lnTo>
                  <a:lnTo>
                    <a:pt x="645731" y="122301"/>
                  </a:lnTo>
                  <a:lnTo>
                    <a:pt x="651764" y="117729"/>
                  </a:lnTo>
                  <a:lnTo>
                    <a:pt x="685038" y="79705"/>
                  </a:lnTo>
                  <a:lnTo>
                    <a:pt x="685038" y="327914"/>
                  </a:lnTo>
                  <a:lnTo>
                    <a:pt x="723138" y="327914"/>
                  </a:lnTo>
                  <a:lnTo>
                    <a:pt x="723138" y="79705"/>
                  </a:lnTo>
                  <a:lnTo>
                    <a:pt x="756412" y="117729"/>
                  </a:lnTo>
                  <a:lnTo>
                    <a:pt x="762431" y="122301"/>
                  </a:lnTo>
                  <a:lnTo>
                    <a:pt x="769493" y="124142"/>
                  </a:lnTo>
                  <a:lnTo>
                    <a:pt x="776732" y="123240"/>
                  </a:lnTo>
                  <a:lnTo>
                    <a:pt x="783336" y="119507"/>
                  </a:lnTo>
                  <a:lnTo>
                    <a:pt x="787895" y="113487"/>
                  </a:lnTo>
                  <a:lnTo>
                    <a:pt x="789749" y="106426"/>
                  </a:lnTo>
                  <a:close/>
                </a:path>
                <a:path w="1363980" h="1385570">
                  <a:moveTo>
                    <a:pt x="1201420" y="188976"/>
                  </a:moveTo>
                  <a:lnTo>
                    <a:pt x="1078865" y="199390"/>
                  </a:lnTo>
                  <a:lnTo>
                    <a:pt x="1061466" y="219964"/>
                  </a:lnTo>
                  <a:lnTo>
                    <a:pt x="1063561" y="227190"/>
                  </a:lnTo>
                  <a:lnTo>
                    <a:pt x="1068120" y="232841"/>
                  </a:lnTo>
                  <a:lnTo>
                    <a:pt x="1074496" y="236385"/>
                  </a:lnTo>
                  <a:lnTo>
                    <a:pt x="1082040" y="237236"/>
                  </a:lnTo>
                  <a:lnTo>
                    <a:pt x="1132509" y="232981"/>
                  </a:lnTo>
                  <a:lnTo>
                    <a:pt x="943864" y="428371"/>
                  </a:lnTo>
                  <a:lnTo>
                    <a:pt x="971296" y="454787"/>
                  </a:lnTo>
                  <a:lnTo>
                    <a:pt x="1159814" y="259524"/>
                  </a:lnTo>
                  <a:lnTo>
                    <a:pt x="1157351" y="310007"/>
                  </a:lnTo>
                  <a:lnTo>
                    <a:pt x="1158481" y="317500"/>
                  </a:lnTo>
                  <a:lnTo>
                    <a:pt x="1162265" y="323748"/>
                  </a:lnTo>
                  <a:lnTo>
                    <a:pt x="1168095" y="328104"/>
                  </a:lnTo>
                  <a:lnTo>
                    <a:pt x="1175385" y="329946"/>
                  </a:lnTo>
                  <a:lnTo>
                    <a:pt x="1182890" y="328815"/>
                  </a:lnTo>
                  <a:lnTo>
                    <a:pt x="1189177" y="325031"/>
                  </a:lnTo>
                  <a:lnTo>
                    <a:pt x="1193571" y="319201"/>
                  </a:lnTo>
                  <a:lnTo>
                    <a:pt x="1195451" y="311912"/>
                  </a:lnTo>
                  <a:lnTo>
                    <a:pt x="1201039" y="196596"/>
                  </a:lnTo>
                  <a:lnTo>
                    <a:pt x="1201420" y="188976"/>
                  </a:lnTo>
                  <a:close/>
                </a:path>
                <a:path w="1363980" h="1385570">
                  <a:moveTo>
                    <a:pt x="1225550" y="1208913"/>
                  </a:moveTo>
                  <a:lnTo>
                    <a:pt x="1225156" y="1201420"/>
                  </a:lnTo>
                  <a:lnTo>
                    <a:pt x="1219200" y="1085977"/>
                  </a:lnTo>
                  <a:lnTo>
                    <a:pt x="1217333" y="1078699"/>
                  </a:lnTo>
                  <a:lnTo>
                    <a:pt x="1212938" y="1072870"/>
                  </a:lnTo>
                  <a:lnTo>
                    <a:pt x="1206690" y="1069086"/>
                  </a:lnTo>
                  <a:lnTo>
                    <a:pt x="1199261" y="1067943"/>
                  </a:lnTo>
                  <a:lnTo>
                    <a:pt x="1191895" y="1069873"/>
                  </a:lnTo>
                  <a:lnTo>
                    <a:pt x="1186053" y="1074267"/>
                  </a:lnTo>
                  <a:lnTo>
                    <a:pt x="1182293" y="1080516"/>
                  </a:lnTo>
                  <a:lnTo>
                    <a:pt x="1181227" y="1088009"/>
                  </a:lnTo>
                  <a:lnTo>
                    <a:pt x="1183754" y="1138466"/>
                  </a:lnTo>
                  <a:lnTo>
                    <a:pt x="978789" y="927100"/>
                  </a:lnTo>
                  <a:lnTo>
                    <a:pt x="951484" y="953643"/>
                  </a:lnTo>
                  <a:lnTo>
                    <a:pt x="1156296" y="1164958"/>
                  </a:lnTo>
                  <a:lnTo>
                    <a:pt x="1106043" y="1160780"/>
                  </a:lnTo>
                  <a:lnTo>
                    <a:pt x="1098499" y="1161719"/>
                  </a:lnTo>
                  <a:lnTo>
                    <a:pt x="1092136" y="1165313"/>
                  </a:lnTo>
                  <a:lnTo>
                    <a:pt x="1087564" y="1171016"/>
                  </a:lnTo>
                  <a:lnTo>
                    <a:pt x="1085469" y="1178306"/>
                  </a:lnTo>
                  <a:lnTo>
                    <a:pt x="1086345" y="1185799"/>
                  </a:lnTo>
                  <a:lnTo>
                    <a:pt x="1089926" y="1192161"/>
                  </a:lnTo>
                  <a:lnTo>
                    <a:pt x="1095629" y="1196708"/>
                  </a:lnTo>
                  <a:lnTo>
                    <a:pt x="1102868" y="1198753"/>
                  </a:lnTo>
                  <a:lnTo>
                    <a:pt x="1225550" y="1208913"/>
                  </a:lnTo>
                  <a:close/>
                </a:path>
                <a:path w="1363980" h="1385570">
                  <a:moveTo>
                    <a:pt x="1363853" y="678180"/>
                  </a:moveTo>
                  <a:lnTo>
                    <a:pt x="1342085" y="659130"/>
                  </a:lnTo>
                  <a:lnTo>
                    <a:pt x="1271270" y="597154"/>
                  </a:lnTo>
                  <a:lnTo>
                    <a:pt x="1264640" y="593432"/>
                  </a:lnTo>
                  <a:lnTo>
                    <a:pt x="1239659" y="612775"/>
                  </a:lnTo>
                  <a:lnTo>
                    <a:pt x="1241539" y="619836"/>
                  </a:lnTo>
                  <a:lnTo>
                    <a:pt x="1246124" y="625856"/>
                  </a:lnTo>
                  <a:lnTo>
                    <a:pt x="1284135" y="659130"/>
                  </a:lnTo>
                  <a:lnTo>
                    <a:pt x="1067562" y="659130"/>
                  </a:lnTo>
                  <a:lnTo>
                    <a:pt x="1067562" y="697230"/>
                  </a:lnTo>
                  <a:lnTo>
                    <a:pt x="1284135" y="697230"/>
                  </a:lnTo>
                  <a:lnTo>
                    <a:pt x="1246124" y="730504"/>
                  </a:lnTo>
                  <a:lnTo>
                    <a:pt x="1241539" y="736536"/>
                  </a:lnTo>
                  <a:lnTo>
                    <a:pt x="1239659" y="743597"/>
                  </a:lnTo>
                  <a:lnTo>
                    <a:pt x="1240561" y="750836"/>
                  </a:lnTo>
                  <a:lnTo>
                    <a:pt x="1244346" y="757428"/>
                  </a:lnTo>
                  <a:lnTo>
                    <a:pt x="1250315" y="762000"/>
                  </a:lnTo>
                  <a:lnTo>
                    <a:pt x="1257376" y="763841"/>
                  </a:lnTo>
                  <a:lnTo>
                    <a:pt x="1264640" y="762939"/>
                  </a:lnTo>
                  <a:lnTo>
                    <a:pt x="1271270" y="759206"/>
                  </a:lnTo>
                  <a:lnTo>
                    <a:pt x="1342085" y="697230"/>
                  </a:lnTo>
                  <a:lnTo>
                    <a:pt x="1363853" y="678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1555" y="4125058"/>
            <a:ext cx="2973705" cy="14408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spc="-5" dirty="0">
                <a:latin typeface="Arial MT"/>
                <a:cs typeface="Arial MT"/>
              </a:rPr>
              <a:t>Decentral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 small center of excellence of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team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 experts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who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collaborate closely </a:t>
            </a:r>
            <a:r>
              <a:rPr sz="1600" spc="-10" dirty="0">
                <a:latin typeface="Arial MT"/>
                <a:cs typeface="Arial MT"/>
              </a:rPr>
              <a:t>with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users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2538" y="4135316"/>
            <a:ext cx="2892425" cy="14408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spc="-5" dirty="0">
                <a:latin typeface="Arial MT"/>
                <a:cs typeface="Arial MT"/>
              </a:rPr>
              <a:t>Central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 large team of process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experts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who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 consultants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behalf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76" y="164338"/>
            <a:ext cx="4710824" cy="6617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963" y="-36443"/>
            <a:ext cx="5133145" cy="7543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554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Common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key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roles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(example)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6897" y="1713107"/>
            <a:ext cx="830167" cy="13530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8571" y="3211829"/>
            <a:ext cx="1823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50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970A82"/>
                </a:solidFill>
                <a:latin typeface="Arial"/>
                <a:cs typeface="Arial"/>
              </a:rPr>
              <a:t>Owners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177" y="2380691"/>
            <a:ext cx="1177490" cy="13117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23619" y="3801871"/>
            <a:ext cx="1549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Chief</a:t>
            </a:r>
            <a:r>
              <a:rPr sz="1800" b="1" spc="-5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Officer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7871" y="1676487"/>
            <a:ext cx="911759" cy="13989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53196" y="3212719"/>
            <a:ext cx="1943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2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Experts</a:t>
            </a:r>
            <a:r>
              <a:rPr sz="1800" b="1" spc="-2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/ </a:t>
            </a:r>
            <a:r>
              <a:rPr sz="1800" b="1" spc="-484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4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Manager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6669" y="4307493"/>
            <a:ext cx="1311756" cy="110536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581013" y="5623356"/>
            <a:ext cx="1205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26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Center 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of </a:t>
            </a:r>
            <a:r>
              <a:rPr sz="1800" b="1" spc="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970A82"/>
                </a:solidFill>
                <a:latin typeface="Arial"/>
                <a:cs typeface="Arial"/>
              </a:rPr>
              <a:t>x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c</a:t>
            </a:r>
            <a:r>
              <a:rPr sz="1800" b="1" spc="-15" dirty="0">
                <a:solidFill>
                  <a:srgbClr val="970A82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l</a:t>
            </a:r>
            <a:r>
              <a:rPr sz="1800" b="1" spc="5" dirty="0">
                <a:solidFill>
                  <a:srgbClr val="970A82"/>
                </a:solidFill>
                <a:latin typeface="Arial"/>
                <a:cs typeface="Arial"/>
              </a:rPr>
              <a:t>l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en</a:t>
            </a:r>
            <a:r>
              <a:rPr sz="1800" b="1" spc="-15" dirty="0">
                <a:solidFill>
                  <a:srgbClr val="970A82"/>
                </a:solidFill>
                <a:latin typeface="Arial"/>
                <a:cs typeface="Arial"/>
              </a:rPr>
              <a:t>c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52572" y="4354635"/>
            <a:ext cx="1438655" cy="108242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862452" y="5626709"/>
            <a:ext cx="181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6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Council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50711" y="4272077"/>
            <a:ext cx="1334689" cy="119709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679305" y="5622747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60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User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49897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15" dirty="0">
                <a:solidFill>
                  <a:srgbClr val="EFAB00"/>
                </a:solidFill>
              </a:rPr>
              <a:t>Training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enablement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key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288" y="1196516"/>
            <a:ext cx="4465955" cy="50888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Identification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Management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(deep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dive)</a:t>
            </a:r>
            <a:endParaRPr sz="14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Understanding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Six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Sigma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How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execute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workshops</a:t>
            </a:r>
            <a:endParaRPr sz="14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How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understand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</a:p>
          <a:p>
            <a:pPr marL="193675" indent="-181610">
              <a:lnSpc>
                <a:spcPct val="100000"/>
              </a:lnSpc>
              <a:spcBef>
                <a:spcPts val="4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How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model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analyze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Understanding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performance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indicators</a:t>
            </a: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Interpreting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performance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indicators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Redesign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improvement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(simplification,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automation,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etc.)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Implementation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Leading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change</a:t>
            </a:r>
            <a:endParaRPr sz="14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How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communicate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Monitoring</a:t>
            </a:r>
            <a:r>
              <a:rPr sz="16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&amp;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Controlling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Leading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continuous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improvement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06540" y="2027682"/>
            <a:ext cx="3729990" cy="3797300"/>
            <a:chOff x="6606540" y="2027682"/>
            <a:chExt cx="3729990" cy="3797300"/>
          </a:xfrm>
        </p:grpSpPr>
        <p:sp>
          <p:nvSpPr>
            <p:cNvPr id="12" name="object 12"/>
            <p:cNvSpPr/>
            <p:nvPr/>
          </p:nvSpPr>
          <p:spPr>
            <a:xfrm>
              <a:off x="10266680" y="3370580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54796" y="2659380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40524" y="4492752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6"/>
              <a:ext cx="574548" cy="5090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13114" y="2027682"/>
              <a:ext cx="76200" cy="368300"/>
            </a:xfrm>
            <a:custGeom>
              <a:avLst/>
              <a:gdLst/>
              <a:ahLst/>
              <a:cxnLst/>
              <a:rect l="l" t="t" r="r" b="b"/>
              <a:pathLst>
                <a:path w="76200" h="368300">
                  <a:moveTo>
                    <a:pt x="25400" y="291718"/>
                  </a:moveTo>
                  <a:lnTo>
                    <a:pt x="0" y="291718"/>
                  </a:lnTo>
                  <a:lnTo>
                    <a:pt x="38100" y="367918"/>
                  </a:lnTo>
                  <a:lnTo>
                    <a:pt x="69850" y="304418"/>
                  </a:lnTo>
                  <a:lnTo>
                    <a:pt x="25400" y="304418"/>
                  </a:lnTo>
                  <a:lnTo>
                    <a:pt x="25400" y="291718"/>
                  </a:lnTo>
                  <a:close/>
                </a:path>
                <a:path w="76200" h="368300">
                  <a:moveTo>
                    <a:pt x="50800" y="0"/>
                  </a:moveTo>
                  <a:lnTo>
                    <a:pt x="25400" y="0"/>
                  </a:lnTo>
                  <a:lnTo>
                    <a:pt x="25400" y="304418"/>
                  </a:lnTo>
                  <a:lnTo>
                    <a:pt x="50800" y="304418"/>
                  </a:lnTo>
                  <a:lnTo>
                    <a:pt x="50800" y="0"/>
                  </a:lnTo>
                  <a:close/>
                </a:path>
                <a:path w="76200" h="368300">
                  <a:moveTo>
                    <a:pt x="76200" y="291718"/>
                  </a:moveTo>
                  <a:lnTo>
                    <a:pt x="50800" y="291718"/>
                  </a:lnTo>
                  <a:lnTo>
                    <a:pt x="50800" y="304418"/>
                  </a:lnTo>
                  <a:lnTo>
                    <a:pt x="69850" y="304418"/>
                  </a:lnTo>
                  <a:lnTo>
                    <a:pt x="76200" y="291718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20111"/>
            <a:ext cx="464820" cy="56997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600" y="-76200"/>
            <a:ext cx="6273800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29976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br>
              <a:rPr lang="en-US" spc="-15" dirty="0">
                <a:solidFill>
                  <a:srgbClr val="EFAB00"/>
                </a:solidFill>
              </a:rPr>
            </a:br>
            <a:r>
              <a:rPr dirty="0">
                <a:solidFill>
                  <a:srgbClr val="EFAB00"/>
                </a:solidFill>
              </a:rPr>
              <a:t>identification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0400" y="2679301"/>
            <a:ext cx="199390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bg1"/>
                </a:solidFill>
                <a:latin typeface="Arial MT"/>
                <a:cs typeface="Arial MT"/>
              </a:rPr>
              <a:t>Explorer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Insights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322" y="1459821"/>
            <a:ext cx="5225796" cy="5225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7" y="190500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166061"/>
            <a:ext cx="7205980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Stay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pragmatic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just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get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started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Follow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approach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right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level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detail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specific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boundaries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scope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Clearly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define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responsibilities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ownership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Create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overview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 critical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governance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elements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6907" y="3811015"/>
            <a:ext cx="421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376" y="3811015"/>
            <a:ext cx="421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5561" y="2090927"/>
            <a:ext cx="11586845" cy="2072005"/>
            <a:chOff x="305561" y="2090927"/>
            <a:chExt cx="11586845" cy="2072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295" y="2090927"/>
              <a:ext cx="2551176" cy="13258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5561" y="3725417"/>
              <a:ext cx="11586845" cy="76200"/>
            </a:xfrm>
            <a:custGeom>
              <a:avLst/>
              <a:gdLst/>
              <a:ahLst/>
              <a:cxnLst/>
              <a:rect l="l" t="t" r="r" b="b"/>
              <a:pathLst>
                <a:path w="11586845" h="76200">
                  <a:moveTo>
                    <a:pt x="11510518" y="0"/>
                  </a:moveTo>
                  <a:lnTo>
                    <a:pt x="11510518" y="76199"/>
                  </a:lnTo>
                  <a:lnTo>
                    <a:pt x="11561318" y="50799"/>
                  </a:lnTo>
                  <a:lnTo>
                    <a:pt x="11523218" y="50799"/>
                  </a:lnTo>
                  <a:lnTo>
                    <a:pt x="11523218" y="25399"/>
                  </a:lnTo>
                  <a:lnTo>
                    <a:pt x="11561318" y="25399"/>
                  </a:lnTo>
                  <a:lnTo>
                    <a:pt x="11510518" y="0"/>
                  </a:lnTo>
                  <a:close/>
                </a:path>
                <a:path w="11586845" h="76200">
                  <a:moveTo>
                    <a:pt x="11510518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11510518" y="50799"/>
                  </a:lnTo>
                  <a:lnTo>
                    <a:pt x="11510518" y="25399"/>
                  </a:lnTo>
                  <a:close/>
                </a:path>
                <a:path w="11586845" h="76200">
                  <a:moveTo>
                    <a:pt x="11561318" y="25399"/>
                  </a:moveTo>
                  <a:lnTo>
                    <a:pt x="11523218" y="25399"/>
                  </a:lnTo>
                  <a:lnTo>
                    <a:pt x="11523218" y="50799"/>
                  </a:lnTo>
                  <a:lnTo>
                    <a:pt x="11561318" y="50799"/>
                  </a:lnTo>
                  <a:lnTo>
                    <a:pt x="11586718" y="38099"/>
                  </a:lnTo>
                  <a:lnTo>
                    <a:pt x="11561318" y="2539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1361" y="3417569"/>
              <a:ext cx="0" cy="732790"/>
            </a:xfrm>
            <a:custGeom>
              <a:avLst/>
              <a:gdLst/>
              <a:ahLst/>
              <a:cxnLst/>
              <a:rect l="l" t="t" r="r" b="b"/>
              <a:pathLst>
                <a:path h="732789">
                  <a:moveTo>
                    <a:pt x="0" y="0"/>
                  </a:moveTo>
                  <a:lnTo>
                    <a:pt x="0" y="732281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876" y="2125591"/>
              <a:ext cx="2703067" cy="12478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46370" y="3417569"/>
              <a:ext cx="0" cy="725170"/>
            </a:xfrm>
            <a:custGeom>
              <a:avLst/>
              <a:gdLst/>
              <a:ahLst/>
              <a:cxnLst/>
              <a:rect l="l" t="t" r="r" b="b"/>
              <a:pathLst>
                <a:path h="725170">
                  <a:moveTo>
                    <a:pt x="0" y="0"/>
                  </a:moveTo>
                  <a:lnTo>
                    <a:pt x="0" y="724662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915" y="2090927"/>
              <a:ext cx="2551176" cy="13258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582536" y="3811015"/>
            <a:ext cx="6794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2019-20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2247" y="3133598"/>
            <a:ext cx="11400790" cy="2263775"/>
            <a:chOff x="452247" y="3133598"/>
            <a:chExt cx="11400790" cy="2263775"/>
          </a:xfrm>
        </p:grpSpPr>
        <p:sp>
          <p:nvSpPr>
            <p:cNvPr id="13" name="object 13"/>
            <p:cNvSpPr/>
            <p:nvPr/>
          </p:nvSpPr>
          <p:spPr>
            <a:xfrm>
              <a:off x="7360157" y="3146298"/>
              <a:ext cx="0" cy="996315"/>
            </a:xfrm>
            <a:custGeom>
              <a:avLst/>
              <a:gdLst/>
              <a:ahLst/>
              <a:cxnLst/>
              <a:rect l="l" t="t" r="r" b="b"/>
              <a:pathLst>
                <a:path h="996314">
                  <a:moveTo>
                    <a:pt x="0" y="0"/>
                  </a:moveTo>
                  <a:lnTo>
                    <a:pt x="0" y="995934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427" y="4197447"/>
              <a:ext cx="2916500" cy="11422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009" y="4145026"/>
              <a:ext cx="3011805" cy="1247140"/>
            </a:xfrm>
            <a:custGeom>
              <a:avLst/>
              <a:gdLst/>
              <a:ahLst/>
              <a:cxnLst/>
              <a:rect l="l" t="t" r="r" b="b"/>
              <a:pathLst>
                <a:path w="3011804" h="1247139">
                  <a:moveTo>
                    <a:pt x="0" y="1247013"/>
                  </a:moveTo>
                  <a:lnTo>
                    <a:pt x="3011804" y="1247013"/>
                  </a:lnTo>
                  <a:lnTo>
                    <a:pt x="3011804" y="0"/>
                  </a:lnTo>
                  <a:lnTo>
                    <a:pt x="0" y="0"/>
                  </a:lnTo>
                  <a:lnTo>
                    <a:pt x="0" y="1247013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4302" y="4170754"/>
              <a:ext cx="3417971" cy="11884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10913" y="4137406"/>
              <a:ext cx="3475354" cy="1245870"/>
            </a:xfrm>
            <a:custGeom>
              <a:avLst/>
              <a:gdLst/>
              <a:ahLst/>
              <a:cxnLst/>
              <a:rect l="l" t="t" r="r" b="b"/>
              <a:pathLst>
                <a:path w="3475354" h="1245870">
                  <a:moveTo>
                    <a:pt x="0" y="1245489"/>
                  </a:moveTo>
                  <a:lnTo>
                    <a:pt x="3475101" y="1245489"/>
                  </a:lnTo>
                  <a:lnTo>
                    <a:pt x="3475101" y="0"/>
                  </a:lnTo>
                  <a:lnTo>
                    <a:pt x="0" y="0"/>
                  </a:lnTo>
                  <a:lnTo>
                    <a:pt x="0" y="1245489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1479" y="4149852"/>
              <a:ext cx="3811524" cy="123596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026653" y="4145026"/>
              <a:ext cx="3821429" cy="1245870"/>
            </a:xfrm>
            <a:custGeom>
              <a:avLst/>
              <a:gdLst/>
              <a:ahLst/>
              <a:cxnLst/>
              <a:rect l="l" t="t" r="r" b="b"/>
              <a:pathLst>
                <a:path w="3821429" h="1245870">
                  <a:moveTo>
                    <a:pt x="0" y="1245489"/>
                  </a:moveTo>
                  <a:lnTo>
                    <a:pt x="3821049" y="1245489"/>
                  </a:lnTo>
                  <a:lnTo>
                    <a:pt x="3821049" y="0"/>
                  </a:lnTo>
                  <a:lnTo>
                    <a:pt x="0" y="0"/>
                  </a:lnTo>
                  <a:lnTo>
                    <a:pt x="0" y="1245489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54851" y="1616202"/>
            <a:ext cx="2444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E2E process lifecycle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internal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operations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interaction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9986" y="1616202"/>
            <a:ext cx="2331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Past: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Process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map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along board</a:t>
            </a:r>
            <a:r>
              <a:rPr sz="1200" b="1" spc="-5" dirty="0">
                <a:latin typeface="Arial"/>
                <a:cs typeface="Arial"/>
              </a:rPr>
              <a:t> areas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09861" y="3811015"/>
            <a:ext cx="5257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2021+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9986" y="5405957"/>
            <a:ext cx="2994025" cy="77279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Beginning: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diagrams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with:</a:t>
            </a:r>
            <a:endParaRPr sz="14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Roles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03040" y="5469432"/>
            <a:ext cx="3776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Next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evolution: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E2E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based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4D: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3040" y="5760516"/>
            <a:ext cx="1108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Roles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ppli</a:t>
            </a:r>
            <a:r>
              <a:rPr sz="1200" b="1" spc="5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tions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3606" y="5459069"/>
            <a:ext cx="2760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solidFill>
                  <a:srgbClr val="EFAB00"/>
                </a:solidFill>
                <a:latin typeface="Arial"/>
                <a:cs typeface="Arial"/>
              </a:rPr>
              <a:t>Today:</a:t>
            </a:r>
            <a:r>
              <a:rPr sz="14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E2E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processes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4D+: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23606" y="5750153"/>
            <a:ext cx="1108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Roles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ppli</a:t>
            </a:r>
            <a:r>
              <a:rPr sz="1200" b="1" spc="5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tions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70517" y="1061973"/>
            <a:ext cx="252793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Today: </a:t>
            </a:r>
            <a:r>
              <a:rPr sz="1200" spc="-5" dirty="0">
                <a:latin typeface="Arial MT"/>
                <a:cs typeface="Arial MT"/>
              </a:rPr>
              <a:t>Cloud-ready and showcasing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how development engages across </a:t>
            </a:r>
            <a:r>
              <a:rPr sz="1200" dirty="0">
                <a:latin typeface="Arial MT"/>
                <a:cs typeface="Arial MT"/>
              </a:rPr>
              <a:t> the </a:t>
            </a:r>
            <a:r>
              <a:rPr sz="1200" b="1" dirty="0">
                <a:latin typeface="Arial"/>
                <a:cs typeface="Arial"/>
              </a:rPr>
              <a:t>customer </a:t>
            </a:r>
            <a:r>
              <a:rPr sz="1200" b="1" spc="-5" dirty="0">
                <a:latin typeface="Arial"/>
                <a:cs typeface="Arial"/>
              </a:rPr>
              <a:t>lifecycle </a:t>
            </a:r>
            <a:r>
              <a:rPr sz="1200" b="1" spc="5" dirty="0">
                <a:latin typeface="Arial"/>
                <a:cs typeface="Arial"/>
              </a:rPr>
              <a:t>with 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integrated </a:t>
            </a:r>
            <a:r>
              <a:rPr sz="1200" b="1" spc="-5" dirty="0">
                <a:latin typeface="Arial"/>
                <a:cs typeface="Arial"/>
              </a:rPr>
              <a:t>process performance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measures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71727" y="2071116"/>
            <a:ext cx="10734040" cy="2080260"/>
            <a:chOff x="871727" y="2071116"/>
            <a:chExt cx="10734040" cy="2080260"/>
          </a:xfrm>
        </p:grpSpPr>
        <p:sp>
          <p:nvSpPr>
            <p:cNvPr id="30" name="object 30"/>
            <p:cNvSpPr/>
            <p:nvPr/>
          </p:nvSpPr>
          <p:spPr>
            <a:xfrm>
              <a:off x="9937242" y="3275838"/>
              <a:ext cx="0" cy="875665"/>
            </a:xfrm>
            <a:custGeom>
              <a:avLst/>
              <a:gdLst/>
              <a:ahLst/>
              <a:cxnLst/>
              <a:rect l="l" t="t" r="r" b="b"/>
              <a:pathLst>
                <a:path h="875664">
                  <a:moveTo>
                    <a:pt x="0" y="0"/>
                  </a:moveTo>
                  <a:lnTo>
                    <a:pt x="0" y="875411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1728" y="3637787"/>
              <a:ext cx="9194800" cy="251460"/>
            </a:xfrm>
            <a:custGeom>
              <a:avLst/>
              <a:gdLst/>
              <a:ahLst/>
              <a:cxnLst/>
              <a:rect l="l" t="t" r="r" b="b"/>
              <a:pathLst>
                <a:path w="9194800" h="251460">
                  <a:moveTo>
                    <a:pt x="252984" y="125730"/>
                  </a:moveTo>
                  <a:lnTo>
                    <a:pt x="126492" y="0"/>
                  </a:lnTo>
                  <a:lnTo>
                    <a:pt x="0" y="125730"/>
                  </a:lnTo>
                  <a:lnTo>
                    <a:pt x="126492" y="251460"/>
                  </a:lnTo>
                  <a:lnTo>
                    <a:pt x="252984" y="125730"/>
                  </a:lnTo>
                  <a:close/>
                </a:path>
                <a:path w="9194800" h="251460">
                  <a:moveTo>
                    <a:pt x="4497324" y="125730"/>
                  </a:moveTo>
                  <a:lnTo>
                    <a:pt x="4370832" y="0"/>
                  </a:lnTo>
                  <a:lnTo>
                    <a:pt x="4244340" y="125730"/>
                  </a:lnTo>
                  <a:lnTo>
                    <a:pt x="4370832" y="251460"/>
                  </a:lnTo>
                  <a:lnTo>
                    <a:pt x="4497324" y="125730"/>
                  </a:lnTo>
                  <a:close/>
                </a:path>
                <a:path w="9194800" h="251460">
                  <a:moveTo>
                    <a:pt x="6620256" y="125730"/>
                  </a:moveTo>
                  <a:lnTo>
                    <a:pt x="6494526" y="0"/>
                  </a:lnTo>
                  <a:lnTo>
                    <a:pt x="6368796" y="125730"/>
                  </a:lnTo>
                  <a:lnTo>
                    <a:pt x="6494526" y="251460"/>
                  </a:lnTo>
                  <a:lnTo>
                    <a:pt x="6620256" y="125730"/>
                  </a:lnTo>
                  <a:close/>
                </a:path>
                <a:path w="9194800" h="251460">
                  <a:moveTo>
                    <a:pt x="9194292" y="125730"/>
                  </a:moveTo>
                  <a:lnTo>
                    <a:pt x="9067800" y="0"/>
                  </a:lnTo>
                  <a:lnTo>
                    <a:pt x="8941308" y="125730"/>
                  </a:lnTo>
                  <a:lnTo>
                    <a:pt x="9067800" y="251460"/>
                  </a:lnTo>
                  <a:lnTo>
                    <a:pt x="9194292" y="12573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4708" y="2071116"/>
              <a:ext cx="2130552" cy="142951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2002" y="4111244"/>
            <a:ext cx="196215" cy="13563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Process</a:t>
            </a:r>
            <a:r>
              <a:rPr sz="1200" b="1" spc="-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Diagrams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2002" y="2140432"/>
            <a:ext cx="196215" cy="967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Process</a:t>
            </a:r>
            <a:r>
              <a:rPr sz="1200" b="1" spc="-6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Map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70517" y="5717540"/>
            <a:ext cx="174878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Process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maturity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KPIs/PPIs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Arial"/>
                <a:cs typeface="Arial"/>
              </a:rPr>
              <a:t>Business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capabilities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60241" y="1616202"/>
            <a:ext cx="2407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Incorporation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b="1" spc="-5" dirty="0">
                <a:latin typeface="Arial"/>
                <a:cs typeface="Arial"/>
              </a:rPr>
              <a:t>E2E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process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view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based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SAP’s product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lifecycle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55433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 at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 Our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journey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5" dirty="0">
                <a:solidFill>
                  <a:srgbClr val="EFAB00"/>
                </a:solidFill>
              </a:rPr>
              <a:t>with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drive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our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evolution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3" grpId="0"/>
      <p:bldP spid="34" grpId="0"/>
      <p:bldP spid="35" grpId="0"/>
      <p:bldP spid="36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0327" y="265083"/>
            <a:ext cx="10339070" cy="4619625"/>
            <a:chOff x="1100327" y="265083"/>
            <a:chExt cx="10339070" cy="4619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7831" y="265083"/>
              <a:ext cx="4401311" cy="2880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0179" y="4878324"/>
              <a:ext cx="6705600" cy="0"/>
            </a:xfrm>
            <a:custGeom>
              <a:avLst/>
              <a:gdLst/>
              <a:ahLst/>
              <a:cxnLst/>
              <a:rect l="l" t="t" r="r" b="b"/>
              <a:pathLst>
                <a:path w="6705600">
                  <a:moveTo>
                    <a:pt x="6705346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1258824"/>
              <a:ext cx="4895088" cy="73761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27225" y="2918917"/>
            <a:ext cx="18332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Value</a:t>
            </a:r>
            <a:r>
              <a:rPr sz="1100" b="1" spc="-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Chain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Example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Only: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37657" y="1875536"/>
            <a:ext cx="9144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45" dirty="0">
                <a:latin typeface="Arial"/>
                <a:cs typeface="Arial"/>
              </a:rPr>
              <a:t>A</a:t>
            </a:r>
            <a:r>
              <a:rPr sz="1100" b="1" dirty="0">
                <a:latin typeface="Arial"/>
                <a:cs typeface="Arial"/>
              </a:rPr>
              <a:t>rea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0335" y="2518918"/>
            <a:ext cx="9271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Core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7159" y="2686557"/>
            <a:ext cx="4686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(</a:t>
            </a:r>
            <a:r>
              <a:rPr sz="1100" b="1" spc="-10" dirty="0">
                <a:latin typeface="Arial"/>
                <a:cs typeface="Arial"/>
              </a:rPr>
              <a:t>N</a:t>
            </a:r>
            <a:r>
              <a:rPr sz="1100" b="1" dirty="0">
                <a:latin typeface="Arial"/>
                <a:cs typeface="Arial"/>
              </a:rPr>
              <a:t>o</a:t>
            </a:r>
            <a:r>
              <a:rPr sz="1100" b="1" spc="-10" dirty="0">
                <a:latin typeface="Arial"/>
                <a:cs typeface="Arial"/>
              </a:rPr>
              <a:t>d</a:t>
            </a:r>
            <a:r>
              <a:rPr sz="1100" b="1" dirty="0">
                <a:latin typeface="Arial"/>
                <a:cs typeface="Arial"/>
              </a:rPr>
              <a:t>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3872" y="1595627"/>
            <a:ext cx="1315085" cy="534670"/>
          </a:xfrm>
          <a:custGeom>
            <a:avLst/>
            <a:gdLst/>
            <a:ahLst/>
            <a:cxnLst/>
            <a:rect l="l" t="t" r="r" b="b"/>
            <a:pathLst>
              <a:path w="1315085" h="534669">
                <a:moveTo>
                  <a:pt x="0" y="0"/>
                </a:moveTo>
                <a:lnTo>
                  <a:pt x="0" y="267081"/>
                </a:lnTo>
                <a:lnTo>
                  <a:pt x="1314577" y="267081"/>
                </a:lnTo>
                <a:lnTo>
                  <a:pt x="1314577" y="534288"/>
                </a:lnTo>
              </a:path>
            </a:pathLst>
          </a:custGeom>
          <a:ln w="15875">
            <a:solidFill>
              <a:srgbClr val="008FD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5147" y="5457545"/>
            <a:ext cx="5270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Arial"/>
                <a:cs typeface="Arial"/>
              </a:rPr>
              <a:t>Activity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46875" y="3769867"/>
            <a:ext cx="8261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Value</a:t>
            </a:r>
            <a:r>
              <a:rPr sz="1100" b="1" spc="-6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Chain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24853" y="4660519"/>
            <a:ext cx="1229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Business</a:t>
            </a:r>
            <a:r>
              <a:rPr sz="1100" b="1" spc="-5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33830" y="1466088"/>
            <a:ext cx="10719435" cy="5389880"/>
            <a:chOff x="1433830" y="1466088"/>
            <a:chExt cx="10719435" cy="5389880"/>
          </a:xfrm>
        </p:grpSpPr>
        <p:sp>
          <p:nvSpPr>
            <p:cNvPr id="15" name="object 15"/>
            <p:cNvSpPr/>
            <p:nvPr/>
          </p:nvSpPr>
          <p:spPr>
            <a:xfrm>
              <a:off x="1443228" y="2089404"/>
              <a:ext cx="5249545" cy="0"/>
            </a:xfrm>
            <a:custGeom>
              <a:avLst/>
              <a:gdLst/>
              <a:ahLst/>
              <a:cxnLst/>
              <a:rect l="l" t="t" r="r" b="b"/>
              <a:pathLst>
                <a:path w="5249545">
                  <a:moveTo>
                    <a:pt x="524903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3744" y="1466088"/>
              <a:ext cx="5819394" cy="53896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0180" y="5676900"/>
              <a:ext cx="7164070" cy="0"/>
            </a:xfrm>
            <a:custGeom>
              <a:avLst/>
              <a:gdLst/>
              <a:ahLst/>
              <a:cxnLst/>
              <a:rect l="l" t="t" r="r" b="b"/>
              <a:pathLst>
                <a:path w="7164070">
                  <a:moveTo>
                    <a:pt x="7163943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53350" y="6334150"/>
            <a:ext cx="11385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Work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Instruction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3830" y="2899917"/>
            <a:ext cx="5668645" cy="3721100"/>
            <a:chOff x="1433830" y="2899917"/>
            <a:chExt cx="5668645" cy="3721100"/>
          </a:xfrm>
        </p:grpSpPr>
        <p:sp>
          <p:nvSpPr>
            <p:cNvPr id="20" name="object 20"/>
            <p:cNvSpPr/>
            <p:nvPr/>
          </p:nvSpPr>
          <p:spPr>
            <a:xfrm>
              <a:off x="3941063" y="4989575"/>
              <a:ext cx="1051560" cy="650875"/>
            </a:xfrm>
            <a:custGeom>
              <a:avLst/>
              <a:gdLst/>
              <a:ahLst/>
              <a:cxnLst/>
              <a:rect l="l" t="t" r="r" b="b"/>
              <a:pathLst>
                <a:path w="1051560" h="650875">
                  <a:moveTo>
                    <a:pt x="0" y="650748"/>
                  </a:moveTo>
                  <a:lnTo>
                    <a:pt x="1051560" y="6507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650748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65347" y="4799075"/>
              <a:ext cx="1302385" cy="189865"/>
            </a:xfrm>
            <a:custGeom>
              <a:avLst/>
              <a:gdLst/>
              <a:ahLst/>
              <a:cxnLst/>
              <a:rect l="l" t="t" r="r" b="b"/>
              <a:pathLst>
                <a:path w="1302385" h="189864">
                  <a:moveTo>
                    <a:pt x="0" y="0"/>
                  </a:moveTo>
                  <a:lnTo>
                    <a:pt x="0" y="130048"/>
                  </a:lnTo>
                  <a:lnTo>
                    <a:pt x="1302003" y="130048"/>
                  </a:lnTo>
                  <a:lnTo>
                    <a:pt x="1302003" y="189611"/>
                  </a:lnTo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29584" y="5748527"/>
              <a:ext cx="1862455" cy="864235"/>
            </a:xfrm>
            <a:custGeom>
              <a:avLst/>
              <a:gdLst/>
              <a:ahLst/>
              <a:cxnLst/>
              <a:rect l="l" t="t" r="r" b="b"/>
              <a:pathLst>
                <a:path w="1862454" h="864234">
                  <a:moveTo>
                    <a:pt x="0" y="864108"/>
                  </a:moveTo>
                  <a:lnTo>
                    <a:pt x="1862327" y="864108"/>
                  </a:lnTo>
                  <a:lnTo>
                    <a:pt x="1862327" y="0"/>
                  </a:lnTo>
                  <a:lnTo>
                    <a:pt x="0" y="0"/>
                  </a:lnTo>
                  <a:lnTo>
                    <a:pt x="0" y="864108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40180" y="2906267"/>
              <a:ext cx="5655945" cy="0"/>
            </a:xfrm>
            <a:custGeom>
              <a:avLst/>
              <a:gdLst/>
              <a:ahLst/>
              <a:cxnLst/>
              <a:rect l="l" t="t" r="r" b="b"/>
              <a:pathLst>
                <a:path w="5655945">
                  <a:moveTo>
                    <a:pt x="565594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8456" y="3832859"/>
              <a:ext cx="567055" cy="236854"/>
            </a:xfrm>
            <a:custGeom>
              <a:avLst/>
              <a:gdLst/>
              <a:ahLst/>
              <a:cxnLst/>
              <a:rect l="l" t="t" r="r" b="b"/>
              <a:pathLst>
                <a:path w="567054" h="236854">
                  <a:moveTo>
                    <a:pt x="567055" y="236727"/>
                  </a:moveTo>
                  <a:lnTo>
                    <a:pt x="567055" y="88264"/>
                  </a:lnTo>
                  <a:lnTo>
                    <a:pt x="0" y="88264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6015" y="4130039"/>
              <a:ext cx="4334462" cy="5913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1212" y="5780532"/>
              <a:ext cx="1731264" cy="76657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924812" y="4070603"/>
              <a:ext cx="4581525" cy="718185"/>
            </a:xfrm>
            <a:custGeom>
              <a:avLst/>
              <a:gdLst/>
              <a:ahLst/>
              <a:cxnLst/>
              <a:rect l="l" t="t" r="r" b="b"/>
              <a:pathLst>
                <a:path w="4581525" h="718185">
                  <a:moveTo>
                    <a:pt x="0" y="717804"/>
                  </a:moveTo>
                  <a:lnTo>
                    <a:pt x="4581144" y="717804"/>
                  </a:lnTo>
                  <a:lnTo>
                    <a:pt x="4581144" y="0"/>
                  </a:lnTo>
                  <a:lnTo>
                    <a:pt x="0" y="0"/>
                  </a:lnTo>
                  <a:lnTo>
                    <a:pt x="0" y="717804"/>
                  </a:lnTo>
                  <a:close/>
                </a:path>
              </a:pathLst>
            </a:custGeom>
            <a:ln w="15874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9550" y="5075682"/>
              <a:ext cx="864235" cy="530860"/>
            </a:xfrm>
            <a:custGeom>
              <a:avLst/>
              <a:gdLst/>
              <a:ahLst/>
              <a:cxnLst/>
              <a:rect l="l" t="t" r="r" b="b"/>
              <a:pathLst>
                <a:path w="864235" h="530860">
                  <a:moveTo>
                    <a:pt x="775715" y="0"/>
                  </a:moveTo>
                  <a:lnTo>
                    <a:pt x="88391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0" y="441960"/>
                  </a:lnTo>
                  <a:lnTo>
                    <a:pt x="6953" y="476345"/>
                  </a:lnTo>
                  <a:lnTo>
                    <a:pt x="25908" y="504444"/>
                  </a:lnTo>
                  <a:lnTo>
                    <a:pt x="54006" y="523398"/>
                  </a:lnTo>
                  <a:lnTo>
                    <a:pt x="88391" y="530352"/>
                  </a:lnTo>
                  <a:lnTo>
                    <a:pt x="775715" y="530352"/>
                  </a:lnTo>
                  <a:lnTo>
                    <a:pt x="810101" y="523398"/>
                  </a:lnTo>
                  <a:lnTo>
                    <a:pt x="838200" y="504444"/>
                  </a:lnTo>
                  <a:lnTo>
                    <a:pt x="857154" y="476345"/>
                  </a:lnTo>
                  <a:lnTo>
                    <a:pt x="864108" y="441960"/>
                  </a:lnTo>
                  <a:lnTo>
                    <a:pt x="864108" y="88392"/>
                  </a:lnTo>
                  <a:lnTo>
                    <a:pt x="857154" y="54006"/>
                  </a:lnTo>
                  <a:lnTo>
                    <a:pt x="838200" y="25908"/>
                  </a:lnTo>
                  <a:lnTo>
                    <a:pt x="810101" y="6953"/>
                  </a:lnTo>
                  <a:lnTo>
                    <a:pt x="775715" y="0"/>
                  </a:lnTo>
                  <a:close/>
                </a:path>
              </a:pathLst>
            </a:custGeom>
            <a:solidFill>
              <a:srgbClr val="FF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9550" y="5075682"/>
              <a:ext cx="864235" cy="530860"/>
            </a:xfrm>
            <a:custGeom>
              <a:avLst/>
              <a:gdLst/>
              <a:ahLst/>
              <a:cxnLst/>
              <a:rect l="l" t="t" r="r" b="b"/>
              <a:pathLst>
                <a:path w="864235" h="530860">
                  <a:moveTo>
                    <a:pt x="0" y="88392"/>
                  </a:moveTo>
                  <a:lnTo>
                    <a:pt x="6953" y="54006"/>
                  </a:lnTo>
                  <a:lnTo>
                    <a:pt x="25908" y="25908"/>
                  </a:lnTo>
                  <a:lnTo>
                    <a:pt x="54006" y="6953"/>
                  </a:lnTo>
                  <a:lnTo>
                    <a:pt x="88391" y="0"/>
                  </a:lnTo>
                  <a:lnTo>
                    <a:pt x="775715" y="0"/>
                  </a:lnTo>
                  <a:lnTo>
                    <a:pt x="810101" y="6953"/>
                  </a:lnTo>
                  <a:lnTo>
                    <a:pt x="838200" y="25908"/>
                  </a:lnTo>
                  <a:lnTo>
                    <a:pt x="857154" y="54006"/>
                  </a:lnTo>
                  <a:lnTo>
                    <a:pt x="864108" y="88392"/>
                  </a:lnTo>
                  <a:lnTo>
                    <a:pt x="864108" y="441960"/>
                  </a:lnTo>
                  <a:lnTo>
                    <a:pt x="857154" y="476345"/>
                  </a:lnTo>
                  <a:lnTo>
                    <a:pt x="838200" y="504444"/>
                  </a:lnTo>
                  <a:lnTo>
                    <a:pt x="810101" y="523398"/>
                  </a:lnTo>
                  <a:lnTo>
                    <a:pt x="775715" y="530352"/>
                  </a:lnTo>
                  <a:lnTo>
                    <a:pt x="88391" y="530352"/>
                  </a:lnTo>
                  <a:lnTo>
                    <a:pt x="54006" y="523398"/>
                  </a:lnTo>
                  <a:lnTo>
                    <a:pt x="25908" y="504444"/>
                  </a:lnTo>
                  <a:lnTo>
                    <a:pt x="6953" y="476345"/>
                  </a:lnTo>
                  <a:lnTo>
                    <a:pt x="0" y="441960"/>
                  </a:lnTo>
                  <a:lnTo>
                    <a:pt x="0" y="883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0641" y="2313559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FAB00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0641" y="3269107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0641" y="427278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0641" y="513905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0641" y="595650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8748" y="3241294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Level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2.1</a:t>
            </a:r>
            <a:r>
              <a:rPr sz="12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12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2.n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8748" y="422833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Level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3.1</a:t>
            </a:r>
            <a:r>
              <a:rPr sz="12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12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3.n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39565" y="5203952"/>
            <a:ext cx="6223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Log </a:t>
            </a:r>
            <a:r>
              <a:rPr sz="800" dirty="0">
                <a:latin typeface="Arial MT"/>
                <a:cs typeface="Arial MT"/>
              </a:rPr>
              <a:t>a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</a:t>
            </a:r>
            <a:r>
              <a:rPr sz="800" spc="-5" dirty="0">
                <a:latin typeface="Arial MT"/>
                <a:cs typeface="Arial MT"/>
              </a:rPr>
              <a:t>a</a:t>
            </a:r>
            <a:r>
              <a:rPr sz="800" dirty="0">
                <a:latin typeface="Arial MT"/>
                <a:cs typeface="Arial MT"/>
              </a:rPr>
              <a:t>s</a:t>
            </a:r>
            <a:r>
              <a:rPr sz="800" spc="-5" dirty="0">
                <a:latin typeface="Arial MT"/>
                <a:cs typeface="Arial MT"/>
              </a:rPr>
              <a:t>e</a:t>
            </a:r>
            <a:r>
              <a:rPr sz="800" dirty="0">
                <a:latin typeface="Arial MT"/>
                <a:cs typeface="Arial MT"/>
              </a:rPr>
              <a:t>/incid</a:t>
            </a:r>
            <a:r>
              <a:rPr sz="800" spc="-5" dirty="0">
                <a:latin typeface="Arial MT"/>
                <a:cs typeface="Arial MT"/>
              </a:rPr>
              <a:t>en</a:t>
            </a:r>
            <a:r>
              <a:rPr sz="800" dirty="0">
                <a:latin typeface="Arial MT"/>
                <a:cs typeface="Arial MT"/>
              </a:rPr>
              <a:t>t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439925" y="984503"/>
            <a:ext cx="9317355" cy="3726815"/>
            <a:chOff x="1439925" y="984503"/>
            <a:chExt cx="9317355" cy="3726815"/>
          </a:xfrm>
        </p:grpSpPr>
        <p:sp>
          <p:nvSpPr>
            <p:cNvPr id="39" name="object 39"/>
            <p:cNvSpPr/>
            <p:nvPr/>
          </p:nvSpPr>
          <p:spPr>
            <a:xfrm>
              <a:off x="2907791" y="4215383"/>
              <a:ext cx="506095" cy="490855"/>
            </a:xfrm>
            <a:custGeom>
              <a:avLst/>
              <a:gdLst/>
              <a:ahLst/>
              <a:cxnLst/>
              <a:rect l="l" t="t" r="r" b="b"/>
              <a:pathLst>
                <a:path w="506095" h="490854">
                  <a:moveTo>
                    <a:pt x="0" y="490727"/>
                  </a:moveTo>
                  <a:lnTo>
                    <a:pt x="505968" y="490727"/>
                  </a:lnTo>
                  <a:lnTo>
                    <a:pt x="505968" y="0"/>
                  </a:lnTo>
                  <a:lnTo>
                    <a:pt x="0" y="0"/>
                  </a:lnTo>
                  <a:lnTo>
                    <a:pt x="0" y="490727"/>
                  </a:lnTo>
                  <a:close/>
                </a:path>
              </a:pathLst>
            </a:custGeom>
            <a:ln w="952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6372" y="2132075"/>
              <a:ext cx="1453896" cy="4526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6308" y="2331719"/>
              <a:ext cx="239268" cy="5242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3824" y="2151887"/>
              <a:ext cx="155448" cy="7315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07791" y="2129027"/>
              <a:ext cx="861060" cy="733425"/>
            </a:xfrm>
            <a:custGeom>
              <a:avLst/>
              <a:gdLst/>
              <a:ahLst/>
              <a:cxnLst/>
              <a:rect l="l" t="t" r="r" b="b"/>
              <a:pathLst>
                <a:path w="861060" h="733425">
                  <a:moveTo>
                    <a:pt x="0" y="733044"/>
                  </a:moveTo>
                  <a:lnTo>
                    <a:pt x="861059" y="733044"/>
                  </a:lnTo>
                  <a:lnTo>
                    <a:pt x="861059" y="0"/>
                  </a:lnTo>
                  <a:lnTo>
                    <a:pt x="0" y="0"/>
                  </a:lnTo>
                  <a:lnTo>
                    <a:pt x="0" y="733044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5411" y="3133343"/>
              <a:ext cx="3011424" cy="7360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07791" y="3229355"/>
              <a:ext cx="1480185" cy="603885"/>
            </a:xfrm>
            <a:custGeom>
              <a:avLst/>
              <a:gdLst/>
              <a:ahLst/>
              <a:cxnLst/>
              <a:rect l="l" t="t" r="r" b="b"/>
              <a:pathLst>
                <a:path w="1480185" h="603885">
                  <a:moveTo>
                    <a:pt x="0" y="603503"/>
                  </a:moveTo>
                  <a:lnTo>
                    <a:pt x="1479804" y="603503"/>
                  </a:lnTo>
                  <a:lnTo>
                    <a:pt x="1479804" y="0"/>
                  </a:lnTo>
                  <a:lnTo>
                    <a:pt x="0" y="0"/>
                  </a:lnTo>
                  <a:lnTo>
                    <a:pt x="0" y="603503"/>
                  </a:lnTo>
                  <a:close/>
                </a:path>
              </a:pathLst>
            </a:custGeom>
            <a:ln w="15874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39083" y="2862071"/>
              <a:ext cx="309880" cy="368300"/>
            </a:xfrm>
            <a:custGeom>
              <a:avLst/>
              <a:gdLst/>
              <a:ahLst/>
              <a:cxnLst/>
              <a:rect l="l" t="t" r="r" b="b"/>
              <a:pathLst>
                <a:path w="309879" h="368300">
                  <a:moveTo>
                    <a:pt x="309625" y="368045"/>
                  </a:moveTo>
                  <a:lnTo>
                    <a:pt x="309625" y="184023"/>
                  </a:lnTo>
                  <a:lnTo>
                    <a:pt x="0" y="184023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8091" y="984503"/>
              <a:ext cx="4223004" cy="60655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583435" y="1376171"/>
              <a:ext cx="881380" cy="219710"/>
            </a:xfrm>
            <a:custGeom>
              <a:avLst/>
              <a:gdLst/>
              <a:ahLst/>
              <a:cxnLst/>
              <a:rect l="l" t="t" r="r" b="b"/>
              <a:pathLst>
                <a:path w="881380" h="219709">
                  <a:moveTo>
                    <a:pt x="0" y="219455"/>
                  </a:moveTo>
                  <a:lnTo>
                    <a:pt x="880872" y="219455"/>
                  </a:lnTo>
                  <a:lnTo>
                    <a:pt x="880872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0823" y="1181099"/>
              <a:ext cx="795527" cy="24536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8827" y="1176527"/>
              <a:ext cx="795527" cy="23469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446275" y="3979163"/>
              <a:ext cx="9304655" cy="0"/>
            </a:xfrm>
            <a:custGeom>
              <a:avLst/>
              <a:gdLst/>
              <a:ahLst/>
              <a:cxnLst/>
              <a:rect l="l" t="t" r="r" b="b"/>
              <a:pathLst>
                <a:path w="9304655">
                  <a:moveTo>
                    <a:pt x="930427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15299" y="2654808"/>
              <a:ext cx="2222500" cy="486409"/>
            </a:xfrm>
            <a:custGeom>
              <a:avLst/>
              <a:gdLst/>
              <a:ahLst/>
              <a:cxnLst/>
              <a:rect l="l" t="t" r="r" b="b"/>
              <a:pathLst>
                <a:path w="2222500" h="486410">
                  <a:moveTo>
                    <a:pt x="2221992" y="0"/>
                  </a:moveTo>
                  <a:lnTo>
                    <a:pt x="0" y="0"/>
                  </a:lnTo>
                  <a:lnTo>
                    <a:pt x="0" y="486156"/>
                  </a:lnTo>
                  <a:lnTo>
                    <a:pt x="2221992" y="486156"/>
                  </a:lnTo>
                  <a:lnTo>
                    <a:pt x="2221992" y="0"/>
                  </a:lnTo>
                  <a:close/>
                </a:path>
              </a:pathLst>
            </a:custGeom>
            <a:solidFill>
              <a:srgbClr val="F5F5F5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139430" y="2591390"/>
            <a:ext cx="2173605" cy="5530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600" b="1" spc="-5" dirty="0">
                <a:latin typeface="Arial"/>
                <a:cs typeface="Arial"/>
              </a:rPr>
              <a:t>Business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Architecture</a:t>
            </a:r>
            <a:endParaRPr sz="16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latin typeface="Arial MT"/>
                <a:cs typeface="Arial MT"/>
              </a:rPr>
              <a:t>(Strategic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Processes)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196453" y="4465020"/>
            <a:ext cx="2061210" cy="5530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600" b="1" spc="-5" dirty="0">
                <a:latin typeface="Arial"/>
                <a:cs typeface="Arial"/>
              </a:rPr>
              <a:t>Process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Architecture</a:t>
            </a:r>
            <a:endParaRPr sz="16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latin typeface="Arial MT"/>
                <a:cs typeface="Arial MT"/>
              </a:rPr>
              <a:t>(Operational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Processes)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0805" y="90236"/>
            <a:ext cx="5586730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">
              <a:lnSpc>
                <a:spcPts val="2155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203835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BPM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Key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concept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levels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460747" y="5640323"/>
            <a:ext cx="6985" cy="109220"/>
          </a:xfrm>
          <a:custGeom>
            <a:avLst/>
            <a:gdLst/>
            <a:ahLst/>
            <a:cxnLst/>
            <a:rect l="l" t="t" r="r" b="b"/>
            <a:pathLst>
              <a:path w="6985" h="109220">
                <a:moveTo>
                  <a:pt x="3238" y="-7937"/>
                </a:moveTo>
                <a:lnTo>
                  <a:pt x="3238" y="116890"/>
                </a:lnTo>
              </a:path>
            </a:pathLst>
          </a:custGeom>
          <a:ln w="22351">
            <a:solidFill>
              <a:srgbClr val="008FD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-498807" y="1092253"/>
            <a:ext cx="7184391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899025" algn="ctr">
              <a:lnSpc>
                <a:spcPct val="100000"/>
              </a:lnSpc>
              <a:spcBef>
                <a:spcPts val="5"/>
              </a:spcBef>
            </a:pPr>
            <a:r>
              <a:rPr lang="en-US" b="1" spc="-5" dirty="0">
                <a:latin typeface="Arial"/>
                <a:cs typeface="Arial"/>
              </a:rPr>
              <a:t>LEVEL</a:t>
            </a:r>
            <a:endParaRPr lang="en-US" dirty="0">
              <a:latin typeface="Arial"/>
              <a:cs typeface="Arial"/>
            </a:endParaRPr>
          </a:p>
          <a:p>
            <a:pPr marR="4934585" algn="ctr">
              <a:lnSpc>
                <a:spcPct val="100000"/>
              </a:lnSpc>
              <a:spcBef>
                <a:spcPts val="175"/>
              </a:spcBef>
            </a:pPr>
            <a:r>
              <a:rPr lang="en-US" sz="3200" b="1" spc="-5" dirty="0">
                <a:solidFill>
                  <a:srgbClr val="EFAB00"/>
                </a:solidFill>
                <a:latin typeface="Arial"/>
                <a:cs typeface="Arial"/>
              </a:rPr>
              <a:t>0</a:t>
            </a:r>
            <a:endParaRPr lang="en-US" sz="32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2" grpId="0"/>
      <p:bldP spid="13" grpId="0"/>
      <p:bldP spid="1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53" grpId="0"/>
      <p:bldP spid="54" grpId="0"/>
      <p:bldP spid="55" grpId="0"/>
      <p:bldP spid="56" grpId="0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916" y="1315848"/>
            <a:ext cx="8180770" cy="50367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449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at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customer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operations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2344399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9026" y="-76200"/>
            <a:ext cx="124968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8600" y="4572000"/>
            <a:ext cx="117348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3:</a:t>
            </a:r>
            <a:r>
              <a:rPr sz="6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584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identification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525395"/>
            <a:ext cx="5410835" cy="369506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our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previous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unit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learned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  <a:p>
            <a:pPr marL="192405" marR="13652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governance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topics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consider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during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  <a:p>
            <a:pPr marL="370840" marR="508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Design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architecture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incl.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consistent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concept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Setting</a:t>
            </a:r>
            <a:r>
              <a:rPr sz="1800" spc="-10" dirty="0">
                <a:latin typeface="Arial MT"/>
                <a:cs typeface="Arial MT"/>
              </a:rPr>
              <a:t> up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organization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Definition</a:t>
            </a:r>
            <a:r>
              <a:rPr sz="1800" dirty="0">
                <a:latin typeface="Arial MT"/>
                <a:cs typeface="Arial MT"/>
              </a:rPr>
              <a:t> 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key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roles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15" dirty="0">
                <a:latin typeface="Arial MT"/>
                <a:cs typeface="Arial MT"/>
              </a:rPr>
              <a:t>Training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effort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considered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such roles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critical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 factors 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0" y="1038367"/>
            <a:ext cx="7553473" cy="5866312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3803041" y="1511875"/>
            <a:ext cx="6281664" cy="49192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>
                <a:solidFill>
                  <a:schemeClr val="bg1"/>
                </a:solidFill>
                <a:cs typeface="Arial"/>
              </a:rPr>
              <a:t>Business Process Management Basics</a:t>
            </a:r>
          </a:p>
          <a:p>
            <a:pPr marL="457200" indent="-457200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</a:pPr>
            <a:endParaRPr lang="en-US" sz="2000" spc="-5" dirty="0">
              <a:solidFill>
                <a:schemeClr val="bg1"/>
              </a:solidFill>
              <a:cs typeface="Arial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Arial MT"/>
              </a:rPr>
              <a:t>Process</a:t>
            </a:r>
            <a:r>
              <a:rPr lang="en-US" sz="2000" spc="-60" dirty="0">
                <a:solidFill>
                  <a:schemeClr val="bg1"/>
                </a:solidFill>
                <a:cs typeface="Arial MT"/>
              </a:rPr>
              <a:t> I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dentification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spc="-5" dirty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Arial MT"/>
              </a:rPr>
              <a:t>Process Discovery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>
                <a:solidFill>
                  <a:schemeClr val="bg1"/>
                </a:solidFill>
                <a:cs typeface="Arial MT"/>
              </a:rPr>
              <a:t>Process Analysis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spc="-5" dirty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>
                <a:solidFill>
                  <a:schemeClr val="bg1"/>
                </a:solidFill>
                <a:cs typeface="Arial MT"/>
              </a:rPr>
              <a:t>Process Redesign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spc="-5" dirty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Arial MT"/>
              </a:rPr>
              <a:t>Process</a:t>
            </a:r>
            <a:r>
              <a:rPr lang="en-US" sz="2000" spc="-4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implementation</a:t>
            </a:r>
            <a:r>
              <a:rPr lang="en-US" sz="2000" spc="-4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and</a:t>
            </a:r>
            <a:r>
              <a:rPr lang="en-US" sz="20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change management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 Redesign </a:t>
            </a:r>
          </a:p>
          <a:p>
            <a:pPr marL="456565" marR="5080" indent="-457200">
              <a:spcBef>
                <a:spcPts val="1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Arial MT"/>
              </a:rPr>
              <a:t>Process</a:t>
            </a:r>
            <a:r>
              <a:rPr lang="en-US" sz="2000" spc="-6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monitoring</a:t>
            </a:r>
            <a:r>
              <a:rPr lang="en-US" sz="2000" spc="-6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and</a:t>
            </a:r>
            <a:r>
              <a:rPr lang="en-US" sz="2000" spc="-3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controlling</a:t>
            </a:r>
            <a:endParaRPr lang="en-US" sz="1400" dirty="0">
              <a:solidFill>
                <a:schemeClr val="bg1"/>
              </a:solidFill>
              <a:cs typeface="Arial MT"/>
            </a:endParaRPr>
          </a:p>
          <a:p>
            <a:pPr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z="1400" spc="-5" dirty="0">
              <a:solidFill>
                <a:schemeClr val="bg1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1056" y="256226"/>
            <a:ext cx="330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Agenda </a:t>
            </a:r>
            <a:r>
              <a:rPr lang="en-US" sz="4400" b="1" dirty="0">
                <a:solidFill>
                  <a:schemeClr val="bg1"/>
                </a:solidFill>
              </a:rPr>
              <a:t>Unit-2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64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949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1555" y="1525594"/>
            <a:ext cx="4498340" cy="20180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Discovery</a:t>
            </a:r>
            <a:endParaRPr sz="20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Discover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capture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(via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interview,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workshop,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evidence)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Create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as-is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reflecting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actual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997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Most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common approaches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discover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117" y="4248982"/>
            <a:ext cx="3150870" cy="17437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spc="-5" dirty="0">
                <a:latin typeface="Arial MT"/>
                <a:cs typeface="Arial MT"/>
              </a:rPr>
              <a:t>Interview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Conduct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individual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interviews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Create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high level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trust</a:t>
            </a:r>
          </a:p>
          <a:p>
            <a:pPr marL="192405" marR="39814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Identify </a:t>
            </a:r>
            <a:r>
              <a:rPr sz="1800" spc="-10" dirty="0">
                <a:latin typeface="Arial MT"/>
                <a:cs typeface="Arial MT"/>
              </a:rPr>
              <a:t>different </a:t>
            </a:r>
            <a:r>
              <a:rPr sz="1800" spc="-5" dirty="0">
                <a:latin typeface="Arial MT"/>
                <a:cs typeface="Arial MT"/>
              </a:rPr>
              <a:t>points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view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0714" y="4248982"/>
            <a:ext cx="2299335" cy="17437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dirty="0">
                <a:latin typeface="Arial MT"/>
                <a:cs typeface="Arial MT"/>
              </a:rPr>
              <a:t>Evidence</a:t>
            </a: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Review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existing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documentation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10" dirty="0">
                <a:latin typeface="Arial MT"/>
                <a:cs typeface="Arial MT"/>
              </a:rPr>
              <a:t>Analyze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reports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shadowing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4365" y="4248982"/>
            <a:ext cx="3264535" cy="19418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spc="-5" dirty="0">
                <a:latin typeface="Arial MT"/>
                <a:cs typeface="Arial MT"/>
              </a:rPr>
              <a:t>Workshop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10" dirty="0">
                <a:latin typeface="Arial MT"/>
                <a:cs typeface="Arial MT"/>
              </a:rPr>
              <a:t>Conduct </a:t>
            </a:r>
            <a:r>
              <a:rPr sz="1800" spc="-5" dirty="0">
                <a:latin typeface="Arial MT"/>
                <a:cs typeface="Arial MT"/>
              </a:rPr>
              <a:t>collaborative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discovery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workshops</a:t>
            </a:r>
            <a:endParaRPr sz="1800" dirty="0">
              <a:latin typeface="Arial MT"/>
              <a:cs typeface="Arial MT"/>
            </a:endParaRPr>
          </a:p>
          <a:p>
            <a:pPr marL="192405" marR="9779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perspectives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5" dirty="0">
                <a:latin typeface="Arial MT"/>
                <a:cs typeface="Arial MT"/>
              </a:rPr>
              <a:t> once 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discuss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immediately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559" y="1973653"/>
            <a:ext cx="1750537" cy="19063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9236" y="2135316"/>
            <a:ext cx="2817742" cy="16044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66335" y="2249574"/>
            <a:ext cx="1834776" cy="16288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221424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modeling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9869" y="2172970"/>
            <a:ext cx="10734675" cy="4179570"/>
            <a:chOff x="729869" y="2172970"/>
            <a:chExt cx="10734675" cy="4179570"/>
          </a:xfrm>
        </p:grpSpPr>
        <p:sp>
          <p:nvSpPr>
            <p:cNvPr id="4" name="object 4"/>
            <p:cNvSpPr/>
            <p:nvPr/>
          </p:nvSpPr>
          <p:spPr>
            <a:xfrm>
              <a:off x="733044" y="3351276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486156" y="0"/>
                  </a:moveTo>
                  <a:lnTo>
                    <a:pt x="0" y="1042415"/>
                  </a:lnTo>
                  <a:lnTo>
                    <a:pt x="972312" y="1042415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0" y="1042415"/>
                  </a:moveTo>
                  <a:lnTo>
                    <a:pt x="486156" y="0"/>
                  </a:lnTo>
                  <a:lnTo>
                    <a:pt x="972312" y="1042415"/>
                  </a:lnTo>
                  <a:lnTo>
                    <a:pt x="0" y="10424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1459611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1946147" y="1040891"/>
                  </a:lnTo>
                  <a:lnTo>
                    <a:pt x="145961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0" y="1040891"/>
                  </a:moveTo>
                  <a:lnTo>
                    <a:pt x="486537" y="0"/>
                  </a:lnTo>
                  <a:lnTo>
                    <a:pt x="1459611" y="0"/>
                  </a:lnTo>
                  <a:lnTo>
                    <a:pt x="1946147" y="1040891"/>
                  </a:lnTo>
                  <a:lnTo>
                    <a:pt x="0" y="104089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3044" y="4328160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2433319" y="0"/>
                  </a:moveTo>
                  <a:lnTo>
                    <a:pt x="486663" y="0"/>
                  </a:lnTo>
                  <a:lnTo>
                    <a:pt x="0" y="1042416"/>
                  </a:lnTo>
                  <a:lnTo>
                    <a:pt x="2919984" y="1042416"/>
                  </a:lnTo>
                  <a:lnTo>
                    <a:pt x="2433319" y="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0" y="1042416"/>
                  </a:moveTo>
                  <a:lnTo>
                    <a:pt x="486663" y="0"/>
                  </a:lnTo>
                  <a:lnTo>
                    <a:pt x="2433319" y="0"/>
                  </a:lnTo>
                  <a:lnTo>
                    <a:pt x="2919984" y="1042416"/>
                  </a:lnTo>
                  <a:lnTo>
                    <a:pt x="0" y="104241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3044" y="5414772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1376" y="5305044"/>
              <a:ext cx="3892550" cy="1041400"/>
            </a:xfrm>
            <a:custGeom>
              <a:avLst/>
              <a:gdLst/>
              <a:ahLst/>
              <a:cxnLst/>
              <a:rect l="l" t="t" r="r" b="b"/>
              <a:pathLst>
                <a:path w="3892550" h="1041400">
                  <a:moveTo>
                    <a:pt x="3405758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3892296" y="1040891"/>
                  </a:lnTo>
                  <a:lnTo>
                    <a:pt x="340575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51376" y="3221736"/>
              <a:ext cx="3892550" cy="3124200"/>
            </a:xfrm>
            <a:custGeom>
              <a:avLst/>
              <a:gdLst/>
              <a:ahLst/>
              <a:cxnLst/>
              <a:rect l="l" t="t" r="r" b="b"/>
              <a:pathLst>
                <a:path w="3892550" h="3124200">
                  <a:moveTo>
                    <a:pt x="0" y="3124200"/>
                  </a:moveTo>
                  <a:lnTo>
                    <a:pt x="486537" y="2083308"/>
                  </a:lnTo>
                  <a:lnTo>
                    <a:pt x="3405758" y="2083308"/>
                  </a:lnTo>
                  <a:lnTo>
                    <a:pt x="3892296" y="3124200"/>
                  </a:lnTo>
                  <a:lnTo>
                    <a:pt x="0" y="3124200"/>
                  </a:lnTo>
                  <a:close/>
                </a:path>
                <a:path w="3892550" h="3124200">
                  <a:moveTo>
                    <a:pt x="1946148" y="0"/>
                  </a:moveTo>
                  <a:lnTo>
                    <a:pt x="1946148" y="2090674"/>
                  </a:lnTo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95365" y="3633927"/>
            <a:ext cx="11976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0385" algn="l"/>
              </a:tabLst>
            </a:pPr>
            <a:r>
              <a:rPr sz="1200" b="1" dirty="0">
                <a:latin typeface="Arial"/>
                <a:cs typeface="Arial"/>
              </a:rPr>
              <a:t>E2E	F</a:t>
            </a:r>
            <a:r>
              <a:rPr sz="1200" b="1" spc="-5" dirty="0">
                <a:latin typeface="Arial"/>
                <a:cs typeface="Arial"/>
              </a:rPr>
              <a:t>u</a:t>
            </a:r>
            <a:r>
              <a:rPr sz="1200" b="1" dirty="0">
                <a:latin typeface="Arial"/>
                <a:cs typeface="Arial"/>
              </a:rPr>
              <a:t>ncti</a:t>
            </a:r>
            <a:r>
              <a:rPr sz="1200" b="1" spc="-5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7304" y="4685792"/>
            <a:ext cx="80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Value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Step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7553" y="4685792"/>
            <a:ext cx="686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7897" y="5718454"/>
            <a:ext cx="620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2423" y="2861817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Ma</a:t>
            </a:r>
            <a:r>
              <a:rPr sz="1200" b="1" dirty="0"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3494" y="2398014"/>
            <a:ext cx="4529455" cy="1809114"/>
          </a:xfrm>
          <a:custGeom>
            <a:avLst/>
            <a:gdLst/>
            <a:ahLst/>
            <a:cxnLst/>
            <a:rect l="l" t="t" r="r" b="b"/>
            <a:pathLst>
              <a:path w="4529455" h="1809114">
                <a:moveTo>
                  <a:pt x="0" y="452627"/>
                </a:moveTo>
                <a:lnTo>
                  <a:pt x="1222248" y="452627"/>
                </a:lnTo>
                <a:lnTo>
                  <a:pt x="1418844" y="649224"/>
                </a:lnTo>
                <a:lnTo>
                  <a:pt x="1222248" y="845820"/>
                </a:lnTo>
                <a:lnTo>
                  <a:pt x="0" y="845820"/>
                </a:lnTo>
                <a:lnTo>
                  <a:pt x="0" y="452627"/>
                </a:lnTo>
                <a:close/>
              </a:path>
              <a:path w="4529455" h="1809114">
                <a:moveTo>
                  <a:pt x="0" y="0"/>
                </a:moveTo>
                <a:lnTo>
                  <a:pt x="1223010" y="0"/>
                </a:lnTo>
                <a:lnTo>
                  <a:pt x="1418844" y="195834"/>
                </a:lnTo>
                <a:lnTo>
                  <a:pt x="1223010" y="391668"/>
                </a:lnTo>
                <a:lnTo>
                  <a:pt x="0" y="391668"/>
                </a:lnTo>
                <a:lnTo>
                  <a:pt x="0" y="0"/>
                </a:lnTo>
                <a:close/>
              </a:path>
              <a:path w="4529455" h="1809114">
                <a:moveTo>
                  <a:pt x="1549908" y="0"/>
                </a:moveTo>
                <a:lnTo>
                  <a:pt x="2774442" y="0"/>
                </a:lnTo>
                <a:lnTo>
                  <a:pt x="2970276" y="195834"/>
                </a:lnTo>
                <a:lnTo>
                  <a:pt x="2774442" y="391668"/>
                </a:lnTo>
                <a:lnTo>
                  <a:pt x="1549908" y="391668"/>
                </a:lnTo>
                <a:lnTo>
                  <a:pt x="1549908" y="0"/>
                </a:lnTo>
                <a:close/>
              </a:path>
              <a:path w="4529455" h="1809114">
                <a:moveTo>
                  <a:pt x="1554480" y="452627"/>
                </a:moveTo>
                <a:lnTo>
                  <a:pt x="2778252" y="452627"/>
                </a:lnTo>
                <a:lnTo>
                  <a:pt x="2974847" y="649224"/>
                </a:lnTo>
                <a:lnTo>
                  <a:pt x="2778252" y="845820"/>
                </a:lnTo>
                <a:lnTo>
                  <a:pt x="1554480" y="845820"/>
                </a:lnTo>
                <a:lnTo>
                  <a:pt x="1554480" y="452627"/>
                </a:lnTo>
                <a:close/>
              </a:path>
              <a:path w="4529455" h="1809114">
                <a:moveTo>
                  <a:pt x="3101340" y="0"/>
                </a:moveTo>
                <a:lnTo>
                  <a:pt x="4324350" y="0"/>
                </a:lnTo>
                <a:lnTo>
                  <a:pt x="4520183" y="195834"/>
                </a:lnTo>
                <a:lnTo>
                  <a:pt x="4324350" y="391668"/>
                </a:lnTo>
                <a:lnTo>
                  <a:pt x="3101340" y="391668"/>
                </a:lnTo>
                <a:lnTo>
                  <a:pt x="3101340" y="0"/>
                </a:lnTo>
                <a:close/>
              </a:path>
              <a:path w="4529455" h="1809114">
                <a:moveTo>
                  <a:pt x="3110484" y="452627"/>
                </a:moveTo>
                <a:lnTo>
                  <a:pt x="4332732" y="452627"/>
                </a:lnTo>
                <a:lnTo>
                  <a:pt x="4529328" y="649224"/>
                </a:lnTo>
                <a:lnTo>
                  <a:pt x="4332732" y="845820"/>
                </a:lnTo>
                <a:lnTo>
                  <a:pt x="3110484" y="845820"/>
                </a:lnTo>
                <a:lnTo>
                  <a:pt x="3110484" y="452627"/>
                </a:lnTo>
                <a:close/>
              </a:path>
              <a:path w="4529455" h="1809114">
                <a:moveTo>
                  <a:pt x="0" y="1415796"/>
                </a:moveTo>
                <a:lnTo>
                  <a:pt x="1277112" y="1415796"/>
                </a:lnTo>
                <a:lnTo>
                  <a:pt x="1473708" y="1612392"/>
                </a:lnTo>
                <a:lnTo>
                  <a:pt x="1277112" y="1808988"/>
                </a:lnTo>
                <a:lnTo>
                  <a:pt x="0" y="1808988"/>
                </a:lnTo>
                <a:lnTo>
                  <a:pt x="0" y="1415796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71524" y="3810380"/>
            <a:ext cx="678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Sou</a:t>
            </a:r>
            <a:r>
              <a:rPr sz="1200" spc="-5" dirty="0">
                <a:latin typeface="Arial MT"/>
                <a:cs typeface="Arial MT"/>
              </a:rPr>
              <a:t>rce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4889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Contract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28241" y="3804284"/>
            <a:ext cx="2729230" cy="412750"/>
            <a:chOff x="1928241" y="3804284"/>
            <a:chExt cx="2729230" cy="412750"/>
          </a:xfrm>
        </p:grpSpPr>
        <p:sp>
          <p:nvSpPr>
            <p:cNvPr id="23" name="object 23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1298447" y="0"/>
                  </a:moveTo>
                  <a:lnTo>
                    <a:pt x="0" y="0"/>
                  </a:lnTo>
                  <a:lnTo>
                    <a:pt x="196595" y="196595"/>
                  </a:lnTo>
                  <a:lnTo>
                    <a:pt x="0" y="393191"/>
                  </a:lnTo>
                  <a:lnTo>
                    <a:pt x="1298447" y="393191"/>
                  </a:lnTo>
                  <a:lnTo>
                    <a:pt x="1495044" y="196595"/>
                  </a:lnTo>
                  <a:lnTo>
                    <a:pt x="1298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0" y="0"/>
                  </a:moveTo>
                  <a:lnTo>
                    <a:pt x="1298447" y="0"/>
                  </a:lnTo>
                  <a:lnTo>
                    <a:pt x="1495044" y="196595"/>
                  </a:lnTo>
                  <a:lnTo>
                    <a:pt x="1298447" y="393191"/>
                  </a:lnTo>
                  <a:lnTo>
                    <a:pt x="0" y="393191"/>
                  </a:lnTo>
                  <a:lnTo>
                    <a:pt x="196595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1098803" y="0"/>
                  </a:moveTo>
                  <a:lnTo>
                    <a:pt x="0" y="0"/>
                  </a:lnTo>
                  <a:lnTo>
                    <a:pt x="196596" y="196595"/>
                  </a:lnTo>
                  <a:lnTo>
                    <a:pt x="0" y="393191"/>
                  </a:lnTo>
                  <a:lnTo>
                    <a:pt x="1098803" y="393191"/>
                  </a:lnTo>
                  <a:lnTo>
                    <a:pt x="1295400" y="196595"/>
                  </a:lnTo>
                  <a:lnTo>
                    <a:pt x="1098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0" y="0"/>
                  </a:moveTo>
                  <a:lnTo>
                    <a:pt x="1098803" y="0"/>
                  </a:lnTo>
                  <a:lnTo>
                    <a:pt x="1295400" y="196595"/>
                  </a:lnTo>
                  <a:lnTo>
                    <a:pt x="1098803" y="393191"/>
                  </a:lnTo>
                  <a:lnTo>
                    <a:pt x="0" y="393191"/>
                  </a:lnTo>
                  <a:lnTo>
                    <a:pt x="196596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60394" y="3810380"/>
            <a:ext cx="676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40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3494" y="3499865"/>
            <a:ext cx="4124325" cy="239395"/>
          </a:xfrm>
          <a:custGeom>
            <a:avLst/>
            <a:gdLst/>
            <a:ahLst/>
            <a:cxnLst/>
            <a:rect l="l" t="t" r="r" b="b"/>
            <a:pathLst>
              <a:path w="4124325" h="239395">
                <a:moveTo>
                  <a:pt x="0" y="0"/>
                </a:moveTo>
                <a:lnTo>
                  <a:pt x="4004309" y="0"/>
                </a:lnTo>
                <a:lnTo>
                  <a:pt x="4123944" y="119634"/>
                </a:lnTo>
                <a:lnTo>
                  <a:pt x="4004309" y="239268"/>
                </a:lnTo>
                <a:lnTo>
                  <a:pt x="0" y="23926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63876" y="3510788"/>
            <a:ext cx="984250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Source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  <a:p>
            <a:pPr marL="256540" algn="ctr">
              <a:lnSpc>
                <a:spcPct val="100000"/>
              </a:lnSpc>
              <a:spcBef>
                <a:spcPts val="915"/>
              </a:spcBef>
            </a:pP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5904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Receipt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3494" y="4450841"/>
            <a:ext cx="3205480" cy="239395"/>
          </a:xfrm>
          <a:custGeom>
            <a:avLst/>
            <a:gdLst/>
            <a:ahLst/>
            <a:cxnLst/>
            <a:rect l="l" t="t" r="r" b="b"/>
            <a:pathLst>
              <a:path w="3205479" h="239395">
                <a:moveTo>
                  <a:pt x="0" y="0"/>
                </a:moveTo>
                <a:lnTo>
                  <a:pt x="3085338" y="0"/>
                </a:lnTo>
                <a:lnTo>
                  <a:pt x="3204972" y="119633"/>
                </a:lnTo>
                <a:lnTo>
                  <a:pt x="3085338" y="239267"/>
                </a:lnTo>
                <a:lnTo>
                  <a:pt x="0" y="2392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04517" y="4461764"/>
            <a:ext cx="981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13461" y="2391536"/>
            <a:ext cx="7444740" cy="3956050"/>
            <a:chOff x="513461" y="2391536"/>
            <a:chExt cx="7444740" cy="3956050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8793" y="4956301"/>
              <a:ext cx="182371" cy="1595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557" y="4965064"/>
              <a:ext cx="163322" cy="14046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94866" y="4757166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49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49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4866" y="4757166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49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49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6" y="4907279"/>
              <a:ext cx="74676" cy="6400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96389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361187" y="0"/>
                  </a:moveTo>
                  <a:lnTo>
                    <a:pt x="39623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198120"/>
                  </a:lnTo>
                  <a:lnTo>
                    <a:pt x="3119" y="213526"/>
                  </a:lnTo>
                  <a:lnTo>
                    <a:pt x="11620" y="226123"/>
                  </a:lnTo>
                  <a:lnTo>
                    <a:pt x="24217" y="234624"/>
                  </a:lnTo>
                  <a:lnTo>
                    <a:pt x="39623" y="237744"/>
                  </a:lnTo>
                  <a:lnTo>
                    <a:pt x="361187" y="237744"/>
                  </a:lnTo>
                  <a:lnTo>
                    <a:pt x="376594" y="234624"/>
                  </a:lnTo>
                  <a:lnTo>
                    <a:pt x="389191" y="226123"/>
                  </a:lnTo>
                  <a:lnTo>
                    <a:pt x="397692" y="213526"/>
                  </a:lnTo>
                  <a:lnTo>
                    <a:pt x="400811" y="198120"/>
                  </a:lnTo>
                  <a:lnTo>
                    <a:pt x="400811" y="39624"/>
                  </a:lnTo>
                  <a:lnTo>
                    <a:pt x="397692" y="24217"/>
                  </a:lnTo>
                  <a:lnTo>
                    <a:pt x="389191" y="11620"/>
                  </a:lnTo>
                  <a:lnTo>
                    <a:pt x="376594" y="3119"/>
                  </a:lnTo>
                  <a:lnTo>
                    <a:pt x="3611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96389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3" y="0"/>
                  </a:lnTo>
                  <a:lnTo>
                    <a:pt x="361187" y="0"/>
                  </a:lnTo>
                  <a:lnTo>
                    <a:pt x="376594" y="3119"/>
                  </a:lnTo>
                  <a:lnTo>
                    <a:pt x="389191" y="11620"/>
                  </a:lnTo>
                  <a:lnTo>
                    <a:pt x="397692" y="24217"/>
                  </a:lnTo>
                  <a:lnTo>
                    <a:pt x="400811" y="39624"/>
                  </a:lnTo>
                  <a:lnTo>
                    <a:pt x="400811" y="198120"/>
                  </a:lnTo>
                  <a:lnTo>
                    <a:pt x="397692" y="213526"/>
                  </a:lnTo>
                  <a:lnTo>
                    <a:pt x="389191" y="226123"/>
                  </a:lnTo>
                  <a:lnTo>
                    <a:pt x="376594" y="234624"/>
                  </a:lnTo>
                  <a:lnTo>
                    <a:pt x="361187" y="237744"/>
                  </a:lnTo>
                  <a:lnTo>
                    <a:pt x="39623" y="237744"/>
                  </a:lnTo>
                  <a:lnTo>
                    <a:pt x="24217" y="234624"/>
                  </a:lnTo>
                  <a:lnTo>
                    <a:pt x="11620" y="226123"/>
                  </a:lnTo>
                  <a:lnTo>
                    <a:pt x="3119" y="213526"/>
                  </a:lnTo>
                  <a:lnTo>
                    <a:pt x="0" y="198120"/>
                  </a:lnTo>
                  <a:lnTo>
                    <a:pt x="0" y="39624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96" y="5227319"/>
              <a:ext cx="74676" cy="6400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38072" y="4849875"/>
              <a:ext cx="1319530" cy="303530"/>
            </a:xfrm>
            <a:custGeom>
              <a:avLst/>
              <a:gdLst/>
              <a:ahLst/>
              <a:cxnLst/>
              <a:rect l="l" t="t" r="r" b="b"/>
              <a:pathLst>
                <a:path w="1319530" h="303529">
                  <a:moveTo>
                    <a:pt x="256667" y="25400"/>
                  </a:move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124841" y="19050"/>
                  </a:lnTo>
                  <a:lnTo>
                    <a:pt x="122047" y="21844"/>
                  </a:lnTo>
                  <a:lnTo>
                    <a:pt x="122047" y="179197"/>
                  </a:lnTo>
                  <a:lnTo>
                    <a:pt x="0" y="179197"/>
                  </a:lnTo>
                  <a:lnTo>
                    <a:pt x="0" y="191897"/>
                  </a:lnTo>
                  <a:lnTo>
                    <a:pt x="131826" y="191897"/>
                  </a:lnTo>
                  <a:lnTo>
                    <a:pt x="134747" y="188976"/>
                  </a:lnTo>
                  <a:lnTo>
                    <a:pt x="134747" y="185547"/>
                  </a:lnTo>
                  <a:lnTo>
                    <a:pt x="134747" y="179197"/>
                  </a:lnTo>
                  <a:lnTo>
                    <a:pt x="134747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close/>
                </a:path>
                <a:path w="1319530" h="303529">
                  <a:moveTo>
                    <a:pt x="1319022" y="106680"/>
                  </a:moveTo>
                  <a:lnTo>
                    <a:pt x="1315923" y="91376"/>
                  </a:lnTo>
                  <a:lnTo>
                    <a:pt x="1307477" y="78854"/>
                  </a:lnTo>
                  <a:lnTo>
                    <a:pt x="1294955" y="70408"/>
                  </a:lnTo>
                  <a:lnTo>
                    <a:pt x="1279652" y="67310"/>
                  </a:lnTo>
                  <a:lnTo>
                    <a:pt x="956056" y="67310"/>
                  </a:lnTo>
                  <a:lnTo>
                    <a:pt x="940739" y="70408"/>
                  </a:lnTo>
                  <a:lnTo>
                    <a:pt x="928217" y="78854"/>
                  </a:lnTo>
                  <a:lnTo>
                    <a:pt x="919772" y="91376"/>
                  </a:lnTo>
                  <a:lnTo>
                    <a:pt x="916686" y="106680"/>
                  </a:lnTo>
                  <a:lnTo>
                    <a:pt x="916686" y="264160"/>
                  </a:lnTo>
                  <a:lnTo>
                    <a:pt x="919772" y="279476"/>
                  </a:lnTo>
                  <a:lnTo>
                    <a:pt x="928217" y="291998"/>
                  </a:lnTo>
                  <a:lnTo>
                    <a:pt x="940739" y="300443"/>
                  </a:lnTo>
                  <a:lnTo>
                    <a:pt x="956056" y="303530"/>
                  </a:lnTo>
                  <a:lnTo>
                    <a:pt x="1279652" y="303530"/>
                  </a:lnTo>
                  <a:lnTo>
                    <a:pt x="1294955" y="300443"/>
                  </a:lnTo>
                  <a:lnTo>
                    <a:pt x="1307477" y="291998"/>
                  </a:lnTo>
                  <a:lnTo>
                    <a:pt x="1315923" y="279476"/>
                  </a:lnTo>
                  <a:lnTo>
                    <a:pt x="1319022" y="264160"/>
                  </a:lnTo>
                  <a:lnTo>
                    <a:pt x="1319022" y="10668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5475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7063" y="5067300"/>
              <a:ext cx="76200" cy="6400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38072" y="4868925"/>
              <a:ext cx="1977389" cy="352425"/>
            </a:xfrm>
            <a:custGeom>
              <a:avLst/>
              <a:gdLst/>
              <a:ahLst/>
              <a:cxnLst/>
              <a:rect l="l" t="t" r="r" b="b"/>
              <a:pathLst>
                <a:path w="1977389" h="352425">
                  <a:moveTo>
                    <a:pt x="256794" y="326517"/>
                  </a:moveTo>
                  <a:lnTo>
                    <a:pt x="244094" y="320167"/>
                  </a:lnTo>
                  <a:lnTo>
                    <a:pt x="205994" y="301117"/>
                  </a:lnTo>
                  <a:lnTo>
                    <a:pt x="205994" y="320167"/>
                  </a:lnTo>
                  <a:lnTo>
                    <a:pt x="134747" y="320167"/>
                  </a:lnTo>
                  <a:lnTo>
                    <a:pt x="134747" y="172720"/>
                  </a:lnTo>
                  <a:lnTo>
                    <a:pt x="134747" y="166370"/>
                  </a:lnTo>
                  <a:lnTo>
                    <a:pt x="134747" y="162814"/>
                  </a:lnTo>
                  <a:lnTo>
                    <a:pt x="131953" y="160020"/>
                  </a:lnTo>
                  <a:lnTo>
                    <a:pt x="0" y="160020"/>
                  </a:lnTo>
                  <a:lnTo>
                    <a:pt x="0" y="172720"/>
                  </a:lnTo>
                  <a:lnTo>
                    <a:pt x="122047" y="172720"/>
                  </a:lnTo>
                  <a:lnTo>
                    <a:pt x="122047" y="329958"/>
                  </a:lnTo>
                  <a:lnTo>
                    <a:pt x="124968" y="332867"/>
                  </a:lnTo>
                  <a:lnTo>
                    <a:pt x="205994" y="332867"/>
                  </a:lnTo>
                  <a:lnTo>
                    <a:pt x="205994" y="351917"/>
                  </a:lnTo>
                  <a:lnTo>
                    <a:pt x="244094" y="332867"/>
                  </a:lnTo>
                  <a:lnTo>
                    <a:pt x="256794" y="326517"/>
                  </a:lnTo>
                  <a:close/>
                </a:path>
                <a:path w="1977389" h="352425">
                  <a:moveTo>
                    <a:pt x="915162" y="166497"/>
                  </a:moveTo>
                  <a:lnTo>
                    <a:pt x="914971" y="166408"/>
                  </a:lnTo>
                  <a:lnTo>
                    <a:pt x="902335" y="160020"/>
                  </a:lnTo>
                  <a:lnTo>
                    <a:pt x="864235" y="140970"/>
                  </a:lnTo>
                  <a:lnTo>
                    <a:pt x="864235" y="160020"/>
                  </a:lnTo>
                  <a:lnTo>
                    <a:pt x="793115" y="160020"/>
                  </a:lnTo>
                  <a:lnTo>
                    <a:pt x="793115" y="12700"/>
                  </a:lnTo>
                  <a:lnTo>
                    <a:pt x="793115" y="6350"/>
                  </a:lnTo>
                  <a:lnTo>
                    <a:pt x="793115" y="2794"/>
                  </a:lnTo>
                  <a:lnTo>
                    <a:pt x="790321" y="0"/>
                  </a:lnTo>
                  <a:lnTo>
                    <a:pt x="658368" y="0"/>
                  </a:lnTo>
                  <a:lnTo>
                    <a:pt x="658368" y="12700"/>
                  </a:lnTo>
                  <a:lnTo>
                    <a:pt x="780415" y="12700"/>
                  </a:lnTo>
                  <a:lnTo>
                    <a:pt x="780415" y="162814"/>
                  </a:lnTo>
                  <a:lnTo>
                    <a:pt x="780415" y="169926"/>
                  </a:lnTo>
                  <a:lnTo>
                    <a:pt x="780415" y="320167"/>
                  </a:lnTo>
                  <a:lnTo>
                    <a:pt x="658368" y="320167"/>
                  </a:lnTo>
                  <a:lnTo>
                    <a:pt x="658368" y="332867"/>
                  </a:lnTo>
                  <a:lnTo>
                    <a:pt x="790194" y="332867"/>
                  </a:lnTo>
                  <a:lnTo>
                    <a:pt x="793115" y="329958"/>
                  </a:lnTo>
                  <a:lnTo>
                    <a:pt x="793115" y="326517"/>
                  </a:lnTo>
                  <a:lnTo>
                    <a:pt x="793115" y="320167"/>
                  </a:lnTo>
                  <a:lnTo>
                    <a:pt x="793115" y="172847"/>
                  </a:lnTo>
                  <a:lnTo>
                    <a:pt x="864235" y="172847"/>
                  </a:lnTo>
                  <a:lnTo>
                    <a:pt x="864235" y="191770"/>
                  </a:lnTo>
                  <a:lnTo>
                    <a:pt x="864362" y="191706"/>
                  </a:lnTo>
                  <a:lnTo>
                    <a:pt x="864362" y="191897"/>
                  </a:lnTo>
                  <a:lnTo>
                    <a:pt x="902462" y="172847"/>
                  </a:lnTo>
                  <a:lnTo>
                    <a:pt x="915162" y="166497"/>
                  </a:lnTo>
                  <a:close/>
                </a:path>
                <a:path w="1977389" h="352425">
                  <a:moveTo>
                    <a:pt x="1977390" y="87630"/>
                  </a:moveTo>
                  <a:lnTo>
                    <a:pt x="1974291" y="72326"/>
                  </a:lnTo>
                  <a:lnTo>
                    <a:pt x="1965845" y="59804"/>
                  </a:lnTo>
                  <a:lnTo>
                    <a:pt x="1953323" y="51358"/>
                  </a:lnTo>
                  <a:lnTo>
                    <a:pt x="1938007" y="48260"/>
                  </a:lnTo>
                  <a:lnTo>
                    <a:pt x="1614424" y="48260"/>
                  </a:lnTo>
                  <a:lnTo>
                    <a:pt x="1599107" y="51358"/>
                  </a:lnTo>
                  <a:lnTo>
                    <a:pt x="1586585" y="59804"/>
                  </a:lnTo>
                  <a:lnTo>
                    <a:pt x="1578140" y="72326"/>
                  </a:lnTo>
                  <a:lnTo>
                    <a:pt x="1575054" y="87630"/>
                  </a:lnTo>
                  <a:lnTo>
                    <a:pt x="1575054" y="245110"/>
                  </a:lnTo>
                  <a:lnTo>
                    <a:pt x="1578140" y="260426"/>
                  </a:lnTo>
                  <a:lnTo>
                    <a:pt x="1586585" y="272948"/>
                  </a:lnTo>
                  <a:lnTo>
                    <a:pt x="1599107" y="281393"/>
                  </a:lnTo>
                  <a:lnTo>
                    <a:pt x="1614424" y="284480"/>
                  </a:lnTo>
                  <a:lnTo>
                    <a:pt x="1938007" y="284480"/>
                  </a:lnTo>
                  <a:lnTo>
                    <a:pt x="1953323" y="281393"/>
                  </a:lnTo>
                  <a:lnTo>
                    <a:pt x="1965845" y="272948"/>
                  </a:lnTo>
                  <a:lnTo>
                    <a:pt x="1974291" y="260426"/>
                  </a:lnTo>
                  <a:lnTo>
                    <a:pt x="1977390" y="245110"/>
                  </a:lnTo>
                  <a:lnTo>
                    <a:pt x="1977390" y="8763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131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5431" y="5067300"/>
              <a:ext cx="76200" cy="6400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45" y="3097"/>
                  </a:lnTo>
                  <a:lnTo>
                    <a:pt x="11531" y="11541"/>
                  </a:lnTo>
                  <a:lnTo>
                    <a:pt x="3094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4" y="212163"/>
                  </a:lnTo>
                  <a:lnTo>
                    <a:pt x="11531" y="224678"/>
                  </a:lnTo>
                  <a:lnTo>
                    <a:pt x="24045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4" y="24056"/>
                  </a:lnTo>
                  <a:lnTo>
                    <a:pt x="11531" y="11541"/>
                  </a:lnTo>
                  <a:lnTo>
                    <a:pt x="24045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45" y="233122"/>
                  </a:lnTo>
                  <a:lnTo>
                    <a:pt x="11531" y="224678"/>
                  </a:lnTo>
                  <a:lnTo>
                    <a:pt x="3094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8804" y="5067300"/>
              <a:ext cx="76200" cy="6400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79704" y="5009895"/>
              <a:ext cx="2891790" cy="50800"/>
            </a:xfrm>
            <a:custGeom>
              <a:avLst/>
              <a:gdLst/>
              <a:ahLst/>
              <a:cxnLst/>
              <a:rect l="l" t="t" r="r" b="b"/>
              <a:pathLst>
                <a:path w="2891790" h="50800">
                  <a:moveTo>
                    <a:pt x="256717" y="25400"/>
                  </a:moveTo>
                  <a:lnTo>
                    <a:pt x="244017" y="19050"/>
                  </a:lnTo>
                  <a:lnTo>
                    <a:pt x="205917" y="0"/>
                  </a:lnTo>
                  <a:lnTo>
                    <a:pt x="205917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05917" y="31750"/>
                  </a:lnTo>
                  <a:lnTo>
                    <a:pt x="205917" y="50800"/>
                  </a:lnTo>
                  <a:lnTo>
                    <a:pt x="244017" y="31750"/>
                  </a:lnTo>
                  <a:lnTo>
                    <a:pt x="256717" y="25400"/>
                  </a:lnTo>
                  <a:close/>
                </a:path>
                <a:path w="2891790" h="50800">
                  <a:moveTo>
                    <a:pt x="2233295" y="25400"/>
                  </a:moveTo>
                  <a:lnTo>
                    <a:pt x="2220595" y="19050"/>
                  </a:lnTo>
                  <a:lnTo>
                    <a:pt x="2182495" y="0"/>
                  </a:lnTo>
                  <a:lnTo>
                    <a:pt x="2182495" y="19050"/>
                  </a:lnTo>
                  <a:lnTo>
                    <a:pt x="1976628" y="19050"/>
                  </a:lnTo>
                  <a:lnTo>
                    <a:pt x="1976628" y="31750"/>
                  </a:lnTo>
                  <a:lnTo>
                    <a:pt x="2182495" y="31750"/>
                  </a:lnTo>
                  <a:lnTo>
                    <a:pt x="2182495" y="50800"/>
                  </a:lnTo>
                  <a:lnTo>
                    <a:pt x="2220595" y="31750"/>
                  </a:lnTo>
                  <a:lnTo>
                    <a:pt x="2233295" y="25400"/>
                  </a:lnTo>
                  <a:close/>
                </a:path>
                <a:path w="2891790" h="50800">
                  <a:moveTo>
                    <a:pt x="2891663" y="25400"/>
                  </a:moveTo>
                  <a:lnTo>
                    <a:pt x="2878963" y="19050"/>
                  </a:lnTo>
                  <a:lnTo>
                    <a:pt x="2840863" y="0"/>
                  </a:lnTo>
                  <a:lnTo>
                    <a:pt x="2840863" y="19050"/>
                  </a:lnTo>
                  <a:lnTo>
                    <a:pt x="2634996" y="19050"/>
                  </a:lnTo>
                  <a:lnTo>
                    <a:pt x="2634996" y="31750"/>
                  </a:lnTo>
                  <a:lnTo>
                    <a:pt x="2840863" y="31750"/>
                  </a:lnTo>
                  <a:lnTo>
                    <a:pt x="2840863" y="50800"/>
                  </a:lnTo>
                  <a:lnTo>
                    <a:pt x="2878963" y="31750"/>
                  </a:lnTo>
                  <a:lnTo>
                    <a:pt x="2891663" y="2540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636" y="5608319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3181350" y="0"/>
                  </a:moveTo>
                  <a:lnTo>
                    <a:pt x="25145" y="0"/>
                  </a:lnTo>
                  <a:lnTo>
                    <a:pt x="15355" y="1975"/>
                  </a:lnTo>
                  <a:lnTo>
                    <a:pt x="7362" y="7362"/>
                  </a:lnTo>
                  <a:lnTo>
                    <a:pt x="1975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75" y="135515"/>
                  </a:lnTo>
                  <a:lnTo>
                    <a:pt x="7362" y="143508"/>
                  </a:lnTo>
                  <a:lnTo>
                    <a:pt x="15355" y="148898"/>
                  </a:lnTo>
                  <a:lnTo>
                    <a:pt x="25145" y="150875"/>
                  </a:lnTo>
                  <a:lnTo>
                    <a:pt x="3181350" y="150875"/>
                  </a:lnTo>
                  <a:lnTo>
                    <a:pt x="3191119" y="148898"/>
                  </a:lnTo>
                  <a:lnTo>
                    <a:pt x="3199114" y="143508"/>
                  </a:lnTo>
                  <a:lnTo>
                    <a:pt x="3204513" y="135515"/>
                  </a:lnTo>
                  <a:lnTo>
                    <a:pt x="3206496" y="125729"/>
                  </a:lnTo>
                  <a:lnTo>
                    <a:pt x="3206496" y="25145"/>
                  </a:lnTo>
                  <a:lnTo>
                    <a:pt x="3204513" y="15355"/>
                  </a:lnTo>
                  <a:lnTo>
                    <a:pt x="3199114" y="7362"/>
                  </a:lnTo>
                  <a:lnTo>
                    <a:pt x="3191119" y="1975"/>
                  </a:lnTo>
                  <a:lnTo>
                    <a:pt x="318135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1783" y="5676900"/>
              <a:ext cx="76200" cy="6553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34212" y="5945632"/>
              <a:ext cx="1116965" cy="301625"/>
            </a:xfrm>
            <a:custGeom>
              <a:avLst/>
              <a:gdLst/>
              <a:ahLst/>
              <a:cxnLst/>
              <a:rect l="l" t="t" r="r" b="b"/>
              <a:pathLst>
                <a:path w="1116964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6964" h="301625">
                  <a:moveTo>
                    <a:pt x="1116838" y="275958"/>
                  </a:moveTo>
                  <a:lnTo>
                    <a:pt x="1104150" y="269621"/>
                  </a:lnTo>
                  <a:lnTo>
                    <a:pt x="1066038" y="250571"/>
                  </a:lnTo>
                  <a:lnTo>
                    <a:pt x="1066038" y="269621"/>
                  </a:lnTo>
                  <a:lnTo>
                    <a:pt x="1024255" y="269621"/>
                  </a:lnTo>
                  <a:lnTo>
                    <a:pt x="1024255" y="31750"/>
                  </a:lnTo>
                  <a:lnTo>
                    <a:pt x="1024255" y="25400"/>
                  </a:lnTo>
                  <a:lnTo>
                    <a:pt x="1024255" y="21894"/>
                  </a:lnTo>
                  <a:lnTo>
                    <a:pt x="1021461" y="19050"/>
                  </a:lnTo>
                  <a:lnTo>
                    <a:pt x="918972" y="19050"/>
                  </a:lnTo>
                  <a:lnTo>
                    <a:pt x="918972" y="31750"/>
                  </a:lnTo>
                  <a:lnTo>
                    <a:pt x="1011555" y="31750"/>
                  </a:lnTo>
                  <a:lnTo>
                    <a:pt x="1011555" y="279476"/>
                  </a:lnTo>
                  <a:lnTo>
                    <a:pt x="1014349" y="282321"/>
                  </a:lnTo>
                  <a:lnTo>
                    <a:pt x="1066038" y="282321"/>
                  </a:lnTo>
                  <a:lnTo>
                    <a:pt x="1066038" y="301371"/>
                  </a:lnTo>
                  <a:lnTo>
                    <a:pt x="1104112" y="282321"/>
                  </a:lnTo>
                  <a:lnTo>
                    <a:pt x="1116838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16636" y="5852159"/>
              <a:ext cx="3206750" cy="492759"/>
            </a:xfrm>
            <a:custGeom>
              <a:avLst/>
              <a:gdLst/>
              <a:ahLst/>
              <a:cxnLst/>
              <a:rect l="l" t="t" r="r" b="b"/>
              <a:pathLst>
                <a:path w="3206750" h="492760">
                  <a:moveTo>
                    <a:pt x="0" y="492251"/>
                  </a:moveTo>
                  <a:lnTo>
                    <a:pt x="3206495" y="492251"/>
                  </a:lnTo>
                  <a:lnTo>
                    <a:pt x="3206495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6750" h="492760">
                  <a:moveTo>
                    <a:pt x="121920" y="245363"/>
                  </a:moveTo>
                  <a:lnTo>
                    <a:pt x="3206495" y="245363"/>
                  </a:lnTo>
                  <a:lnTo>
                    <a:pt x="3206495" y="0"/>
                  </a:lnTo>
                  <a:lnTo>
                    <a:pt x="121920" y="0"/>
                  </a:lnTo>
                  <a:lnTo>
                    <a:pt x="121920" y="245363"/>
                  </a:lnTo>
                  <a:close/>
                </a:path>
                <a:path w="3206750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356" y="5922136"/>
              <a:ext cx="113030" cy="977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2331" y="5893308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3"/>
                  </a:moveTo>
                  <a:lnTo>
                    <a:pt x="2015" y="15666"/>
                  </a:lnTo>
                  <a:lnTo>
                    <a:pt x="7512" y="7512"/>
                  </a:lnTo>
                  <a:lnTo>
                    <a:pt x="15666" y="2015"/>
                  </a:lnTo>
                  <a:lnTo>
                    <a:pt x="25654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4" y="25653"/>
                  </a:lnTo>
                  <a:lnTo>
                    <a:pt x="260604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4" y="153923"/>
                  </a:lnTo>
                  <a:lnTo>
                    <a:pt x="15666" y="151908"/>
                  </a:lnTo>
                  <a:lnTo>
                    <a:pt x="7512" y="146411"/>
                  </a:lnTo>
                  <a:lnTo>
                    <a:pt x="2015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5537" y="6163309"/>
              <a:ext cx="133603" cy="1168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591055" y="5893308"/>
              <a:ext cx="1638300" cy="405765"/>
            </a:xfrm>
            <a:custGeom>
              <a:avLst/>
              <a:gdLst/>
              <a:ahLst/>
              <a:cxnLst/>
              <a:rect l="l" t="t" r="r" b="b"/>
              <a:pathLst>
                <a:path w="1638300" h="40576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15"/>
                  </a:lnTo>
                  <a:lnTo>
                    <a:pt x="254635" y="7512"/>
                  </a:lnTo>
                  <a:lnTo>
                    <a:pt x="260119" y="15666"/>
                  </a:lnTo>
                  <a:lnTo>
                    <a:pt x="262127" y="25653"/>
                  </a:lnTo>
                  <a:lnTo>
                    <a:pt x="262127" y="128269"/>
                  </a:lnTo>
                  <a:lnTo>
                    <a:pt x="260119" y="138257"/>
                  </a:lnTo>
                  <a:lnTo>
                    <a:pt x="254635" y="146411"/>
                  </a:lnTo>
                  <a:lnTo>
                    <a:pt x="246483" y="151908"/>
                  </a:lnTo>
                  <a:lnTo>
                    <a:pt x="236474" y="153923"/>
                  </a:lnTo>
                  <a:lnTo>
                    <a:pt x="25653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8300" h="405764">
                  <a:moveTo>
                    <a:pt x="458724" y="277113"/>
                  </a:moveTo>
                  <a:lnTo>
                    <a:pt x="460732" y="267126"/>
                  </a:lnTo>
                  <a:lnTo>
                    <a:pt x="466217" y="258972"/>
                  </a:lnTo>
                  <a:lnTo>
                    <a:pt x="474368" y="253475"/>
                  </a:lnTo>
                  <a:lnTo>
                    <a:pt x="484377" y="251459"/>
                  </a:lnTo>
                  <a:lnTo>
                    <a:pt x="695198" y="251459"/>
                  </a:lnTo>
                  <a:lnTo>
                    <a:pt x="705207" y="253475"/>
                  </a:lnTo>
                  <a:lnTo>
                    <a:pt x="713358" y="258972"/>
                  </a:lnTo>
                  <a:lnTo>
                    <a:pt x="718843" y="267126"/>
                  </a:lnTo>
                  <a:lnTo>
                    <a:pt x="720851" y="277113"/>
                  </a:lnTo>
                  <a:lnTo>
                    <a:pt x="720851" y="379729"/>
                  </a:lnTo>
                  <a:lnTo>
                    <a:pt x="718843" y="389717"/>
                  </a:lnTo>
                  <a:lnTo>
                    <a:pt x="713358" y="397871"/>
                  </a:lnTo>
                  <a:lnTo>
                    <a:pt x="705207" y="403368"/>
                  </a:lnTo>
                  <a:lnTo>
                    <a:pt x="695198" y="405383"/>
                  </a:lnTo>
                  <a:lnTo>
                    <a:pt x="484377" y="405383"/>
                  </a:lnTo>
                  <a:lnTo>
                    <a:pt x="474368" y="403368"/>
                  </a:lnTo>
                  <a:lnTo>
                    <a:pt x="466217" y="397871"/>
                  </a:lnTo>
                  <a:lnTo>
                    <a:pt x="460732" y="389717"/>
                  </a:lnTo>
                  <a:lnTo>
                    <a:pt x="458724" y="379729"/>
                  </a:lnTo>
                  <a:lnTo>
                    <a:pt x="458724" y="277113"/>
                  </a:lnTo>
                  <a:close/>
                </a:path>
                <a:path w="1638300" h="405764">
                  <a:moveTo>
                    <a:pt x="917448" y="25653"/>
                  </a:moveTo>
                  <a:lnTo>
                    <a:pt x="919456" y="15666"/>
                  </a:lnTo>
                  <a:lnTo>
                    <a:pt x="924940" y="7512"/>
                  </a:lnTo>
                  <a:lnTo>
                    <a:pt x="933092" y="2015"/>
                  </a:lnTo>
                  <a:lnTo>
                    <a:pt x="943101" y="0"/>
                  </a:lnTo>
                  <a:lnTo>
                    <a:pt x="1153921" y="0"/>
                  </a:lnTo>
                  <a:lnTo>
                    <a:pt x="1163931" y="2015"/>
                  </a:lnTo>
                  <a:lnTo>
                    <a:pt x="1172083" y="7512"/>
                  </a:lnTo>
                  <a:lnTo>
                    <a:pt x="1177567" y="15666"/>
                  </a:lnTo>
                  <a:lnTo>
                    <a:pt x="1179576" y="25653"/>
                  </a:lnTo>
                  <a:lnTo>
                    <a:pt x="1179576" y="128269"/>
                  </a:lnTo>
                  <a:lnTo>
                    <a:pt x="1177567" y="138257"/>
                  </a:lnTo>
                  <a:lnTo>
                    <a:pt x="1172083" y="146411"/>
                  </a:lnTo>
                  <a:lnTo>
                    <a:pt x="1163931" y="151908"/>
                  </a:lnTo>
                  <a:lnTo>
                    <a:pt x="1153921" y="153923"/>
                  </a:lnTo>
                  <a:lnTo>
                    <a:pt x="943101" y="153923"/>
                  </a:lnTo>
                  <a:lnTo>
                    <a:pt x="933092" y="151908"/>
                  </a:lnTo>
                  <a:lnTo>
                    <a:pt x="924940" y="146411"/>
                  </a:lnTo>
                  <a:lnTo>
                    <a:pt x="919456" y="138257"/>
                  </a:lnTo>
                  <a:lnTo>
                    <a:pt x="917448" y="128269"/>
                  </a:lnTo>
                  <a:lnTo>
                    <a:pt x="917448" y="25653"/>
                  </a:lnTo>
                  <a:close/>
                </a:path>
                <a:path w="1638300" h="405764">
                  <a:moveTo>
                    <a:pt x="1377695" y="277113"/>
                  </a:moveTo>
                  <a:lnTo>
                    <a:pt x="1379704" y="267126"/>
                  </a:lnTo>
                  <a:lnTo>
                    <a:pt x="1385189" y="258972"/>
                  </a:lnTo>
                  <a:lnTo>
                    <a:pt x="1393340" y="253475"/>
                  </a:lnTo>
                  <a:lnTo>
                    <a:pt x="1403350" y="251459"/>
                  </a:lnTo>
                  <a:lnTo>
                    <a:pt x="1612645" y="251459"/>
                  </a:lnTo>
                  <a:lnTo>
                    <a:pt x="1622655" y="253475"/>
                  </a:lnTo>
                  <a:lnTo>
                    <a:pt x="1630807" y="258972"/>
                  </a:lnTo>
                  <a:lnTo>
                    <a:pt x="1636291" y="267126"/>
                  </a:lnTo>
                  <a:lnTo>
                    <a:pt x="1638300" y="277113"/>
                  </a:lnTo>
                  <a:lnTo>
                    <a:pt x="1638300" y="379729"/>
                  </a:lnTo>
                  <a:lnTo>
                    <a:pt x="1636291" y="389717"/>
                  </a:lnTo>
                  <a:lnTo>
                    <a:pt x="1630807" y="397871"/>
                  </a:lnTo>
                  <a:lnTo>
                    <a:pt x="1622655" y="403368"/>
                  </a:lnTo>
                  <a:lnTo>
                    <a:pt x="1612645" y="405383"/>
                  </a:lnTo>
                  <a:lnTo>
                    <a:pt x="1403350" y="405383"/>
                  </a:lnTo>
                  <a:lnTo>
                    <a:pt x="1393340" y="403368"/>
                  </a:lnTo>
                  <a:lnTo>
                    <a:pt x="1385189" y="397871"/>
                  </a:lnTo>
                  <a:lnTo>
                    <a:pt x="1379704" y="389717"/>
                  </a:lnTo>
                  <a:lnTo>
                    <a:pt x="1377695" y="379729"/>
                  </a:lnTo>
                  <a:lnTo>
                    <a:pt x="1377695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92936" y="5945632"/>
              <a:ext cx="2034539" cy="301625"/>
            </a:xfrm>
            <a:custGeom>
              <a:avLst/>
              <a:gdLst/>
              <a:ahLst/>
              <a:cxnLst/>
              <a:rect l="l" t="t" r="r" b="b"/>
              <a:pathLst>
                <a:path w="2034539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4539" h="301625">
                  <a:moveTo>
                    <a:pt x="1116838" y="25400"/>
                  </a:moveTo>
                  <a:lnTo>
                    <a:pt x="1104138" y="19050"/>
                  </a:lnTo>
                  <a:lnTo>
                    <a:pt x="1066038" y="0"/>
                  </a:lnTo>
                  <a:lnTo>
                    <a:pt x="1066038" y="19050"/>
                  </a:lnTo>
                  <a:lnTo>
                    <a:pt x="1014349" y="19050"/>
                  </a:lnTo>
                  <a:lnTo>
                    <a:pt x="1011555" y="21894"/>
                  </a:lnTo>
                  <a:lnTo>
                    <a:pt x="1011555" y="269621"/>
                  </a:lnTo>
                  <a:lnTo>
                    <a:pt x="918972" y="269621"/>
                  </a:lnTo>
                  <a:lnTo>
                    <a:pt x="918972" y="282321"/>
                  </a:lnTo>
                  <a:lnTo>
                    <a:pt x="1021461" y="282321"/>
                  </a:lnTo>
                  <a:lnTo>
                    <a:pt x="1024255" y="279476"/>
                  </a:lnTo>
                  <a:lnTo>
                    <a:pt x="1024255" y="275971"/>
                  </a:lnTo>
                  <a:lnTo>
                    <a:pt x="1024255" y="269621"/>
                  </a:lnTo>
                  <a:lnTo>
                    <a:pt x="1024255" y="31750"/>
                  </a:lnTo>
                  <a:lnTo>
                    <a:pt x="1066038" y="31750"/>
                  </a:lnTo>
                  <a:lnTo>
                    <a:pt x="1066038" y="50800"/>
                  </a:lnTo>
                  <a:lnTo>
                    <a:pt x="1104138" y="31750"/>
                  </a:lnTo>
                  <a:lnTo>
                    <a:pt x="1116838" y="25400"/>
                  </a:lnTo>
                  <a:close/>
                </a:path>
                <a:path w="2034539" h="301625">
                  <a:moveTo>
                    <a:pt x="1575562" y="275958"/>
                  </a:moveTo>
                  <a:lnTo>
                    <a:pt x="1562874" y="269621"/>
                  </a:lnTo>
                  <a:lnTo>
                    <a:pt x="1524762" y="250571"/>
                  </a:lnTo>
                  <a:lnTo>
                    <a:pt x="1524762" y="269621"/>
                  </a:lnTo>
                  <a:lnTo>
                    <a:pt x="1482979" y="269621"/>
                  </a:lnTo>
                  <a:lnTo>
                    <a:pt x="1482979" y="31750"/>
                  </a:lnTo>
                  <a:lnTo>
                    <a:pt x="1482979" y="25400"/>
                  </a:lnTo>
                  <a:lnTo>
                    <a:pt x="1482979" y="21894"/>
                  </a:lnTo>
                  <a:lnTo>
                    <a:pt x="1480185" y="19050"/>
                  </a:lnTo>
                  <a:lnTo>
                    <a:pt x="1377696" y="19050"/>
                  </a:lnTo>
                  <a:lnTo>
                    <a:pt x="1377696" y="31750"/>
                  </a:lnTo>
                  <a:lnTo>
                    <a:pt x="1470279" y="31750"/>
                  </a:lnTo>
                  <a:lnTo>
                    <a:pt x="1470279" y="279476"/>
                  </a:lnTo>
                  <a:lnTo>
                    <a:pt x="1473073" y="282321"/>
                  </a:lnTo>
                  <a:lnTo>
                    <a:pt x="1524762" y="282321"/>
                  </a:lnTo>
                  <a:lnTo>
                    <a:pt x="1524762" y="301371"/>
                  </a:lnTo>
                  <a:lnTo>
                    <a:pt x="1562836" y="282321"/>
                  </a:lnTo>
                  <a:lnTo>
                    <a:pt x="1575562" y="275958"/>
                  </a:lnTo>
                  <a:close/>
                </a:path>
                <a:path w="2034539" h="301625">
                  <a:moveTo>
                    <a:pt x="2034286" y="275336"/>
                  </a:moveTo>
                  <a:lnTo>
                    <a:pt x="2021586" y="268986"/>
                  </a:lnTo>
                  <a:lnTo>
                    <a:pt x="1983486" y="249936"/>
                  </a:lnTo>
                  <a:lnTo>
                    <a:pt x="1983486" y="268986"/>
                  </a:lnTo>
                  <a:lnTo>
                    <a:pt x="1836420" y="268986"/>
                  </a:lnTo>
                  <a:lnTo>
                    <a:pt x="1836420" y="281686"/>
                  </a:lnTo>
                  <a:lnTo>
                    <a:pt x="1983486" y="281686"/>
                  </a:lnTo>
                  <a:lnTo>
                    <a:pt x="1983486" y="300736"/>
                  </a:lnTo>
                  <a:lnTo>
                    <a:pt x="2021586" y="281686"/>
                  </a:lnTo>
                  <a:lnTo>
                    <a:pt x="2034286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05421" y="2401061"/>
              <a:ext cx="1143000" cy="391795"/>
            </a:xfrm>
            <a:custGeom>
              <a:avLst/>
              <a:gdLst/>
              <a:ahLst/>
              <a:cxnLst/>
              <a:rect l="l" t="t" r="r" b="b"/>
              <a:pathLst>
                <a:path w="1143000" h="391794">
                  <a:moveTo>
                    <a:pt x="0" y="391667"/>
                  </a:moveTo>
                  <a:lnTo>
                    <a:pt x="1143000" y="391667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83158" y="2487929"/>
            <a:ext cx="6897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7660" algn="l"/>
                <a:tab pos="3524885" algn="l"/>
                <a:tab pos="6502400" algn="l"/>
              </a:tabLst>
            </a:pPr>
            <a:r>
              <a:rPr sz="1200" dirty="0">
                <a:latin typeface="Arial MT"/>
                <a:cs typeface="Arial MT"/>
              </a:rPr>
              <a:t>I</a:t>
            </a:r>
            <a:r>
              <a:rPr sz="1200" spc="5" dirty="0">
                <a:latin typeface="Arial MT"/>
                <a:cs typeface="Arial MT"/>
              </a:rPr>
              <a:t>d</a:t>
            </a:r>
            <a:r>
              <a:rPr sz="1200" spc="-5" dirty="0">
                <a:latin typeface="Arial MT"/>
                <a:cs typeface="Arial MT"/>
              </a:rPr>
              <a:t>ea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Ma</a:t>
            </a:r>
            <a:r>
              <a:rPr sz="1200" dirty="0">
                <a:latin typeface="Arial MT"/>
                <a:cs typeface="Arial MT"/>
              </a:rPr>
              <a:t>rket	</a:t>
            </a:r>
            <a:r>
              <a:rPr sz="1200" spc="-5" dirty="0">
                <a:latin typeface="Arial MT"/>
                <a:cs typeface="Arial MT"/>
              </a:rPr>
              <a:t>Lead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Cash</a:t>
            </a:r>
            <a:r>
              <a:rPr sz="1200" dirty="0">
                <a:latin typeface="Arial MT"/>
                <a:cs typeface="Arial MT"/>
              </a:rPr>
              <a:t>	…	S</a:t>
            </a:r>
            <a:r>
              <a:rPr sz="1200" spc="-5" dirty="0">
                <a:latin typeface="Arial MT"/>
                <a:cs typeface="Arial MT"/>
              </a:rPr>
              <a:t>ales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50530" y="2401061"/>
            <a:ext cx="1143000" cy="843280"/>
          </a:xfrm>
          <a:custGeom>
            <a:avLst/>
            <a:gdLst/>
            <a:ahLst/>
            <a:cxnLst/>
            <a:rect l="l" t="t" r="r" b="b"/>
            <a:pathLst>
              <a:path w="1143000" h="843280">
                <a:moveTo>
                  <a:pt x="0" y="842772"/>
                </a:moveTo>
                <a:lnTo>
                  <a:pt x="1143000" y="842772"/>
                </a:lnTo>
                <a:lnTo>
                  <a:pt x="1143000" y="451104"/>
                </a:lnTo>
                <a:lnTo>
                  <a:pt x="0" y="451104"/>
                </a:lnTo>
                <a:lnTo>
                  <a:pt x="0" y="842772"/>
                </a:lnTo>
                <a:close/>
              </a:path>
              <a:path w="1143000" h="843280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56575" y="2396490"/>
            <a:ext cx="929640" cy="842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marR="5080" indent="-76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upply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5" dirty="0">
                <a:latin typeface="Arial MT"/>
                <a:cs typeface="Arial MT"/>
              </a:rPr>
              <a:t>in  Mana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  <a:p>
            <a:pPr marL="27940" marR="19685" indent="65405">
              <a:lnSpc>
                <a:spcPct val="100000"/>
              </a:lnSpc>
              <a:spcBef>
                <a:spcPts val="670"/>
              </a:spcBef>
            </a:pPr>
            <a:r>
              <a:rPr sz="1200" spc="-5" dirty="0">
                <a:latin typeface="Arial MT"/>
                <a:cs typeface="Arial MT"/>
              </a:rPr>
              <a:t>Sourcing </a:t>
            </a:r>
            <a:r>
              <a:rPr sz="1200" dirty="0">
                <a:latin typeface="Arial MT"/>
                <a:cs typeface="Arial MT"/>
              </a:rPr>
              <a:t>&amp;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295638" y="2401061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9583039" y="2487929"/>
            <a:ext cx="568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Finance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805421" y="2852166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92302" y="2939288"/>
            <a:ext cx="7032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9090" algn="l"/>
                <a:tab pos="3525520" algn="l"/>
                <a:tab pos="6350000" algn="l"/>
              </a:tabLst>
            </a:pPr>
            <a:r>
              <a:rPr sz="1200" spc="-5" dirty="0">
                <a:latin typeface="Arial MT"/>
                <a:cs typeface="Arial MT"/>
              </a:rPr>
              <a:t>Source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	Plan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Fulfill	…	</a:t>
            </a:r>
            <a:r>
              <a:rPr sz="1200" spc="-5" dirty="0">
                <a:latin typeface="Arial MT"/>
                <a:cs typeface="Arial MT"/>
              </a:rPr>
              <a:t>Marketing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295638" y="2852166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9371203" y="2939288"/>
            <a:ext cx="9918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Manufacturing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0540745" y="2401061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0694289" y="2396490"/>
            <a:ext cx="83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25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R&amp;D </a:t>
            </a:r>
            <a:r>
              <a:rPr sz="1200" dirty="0">
                <a:latin typeface="Arial MT"/>
                <a:cs typeface="Arial MT"/>
              </a:rPr>
              <a:t>/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er</a:t>
            </a:r>
            <a:r>
              <a:rPr sz="1200" spc="-15" dirty="0">
                <a:latin typeface="Arial MT"/>
                <a:cs typeface="Arial MT"/>
              </a:rPr>
              <a:t>in</a:t>
            </a:r>
            <a:r>
              <a:rPr sz="1200" spc="-5" dirty="0"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540745" y="2852166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1023472" y="2939288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472553" y="3490340"/>
            <a:ext cx="4220845" cy="2857500"/>
            <a:chOff x="7472553" y="3490340"/>
            <a:chExt cx="4220845" cy="2857500"/>
          </a:xfrm>
        </p:grpSpPr>
        <p:sp>
          <p:nvSpPr>
            <p:cNvPr id="75" name="object 75"/>
            <p:cNvSpPr/>
            <p:nvPr/>
          </p:nvSpPr>
          <p:spPr>
            <a:xfrm>
              <a:off x="8471916" y="5608319"/>
              <a:ext cx="3205480" cy="151130"/>
            </a:xfrm>
            <a:custGeom>
              <a:avLst/>
              <a:gdLst/>
              <a:ahLst/>
              <a:cxnLst/>
              <a:rect l="l" t="t" r="r" b="b"/>
              <a:pathLst>
                <a:path w="3205479" h="151129">
                  <a:moveTo>
                    <a:pt x="3179826" y="0"/>
                  </a:moveTo>
                  <a:lnTo>
                    <a:pt x="25145" y="0"/>
                  </a:lnTo>
                  <a:lnTo>
                    <a:pt x="15376" y="1975"/>
                  </a:lnTo>
                  <a:lnTo>
                    <a:pt x="7381" y="7362"/>
                  </a:lnTo>
                  <a:lnTo>
                    <a:pt x="1982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82" y="135520"/>
                  </a:lnTo>
                  <a:lnTo>
                    <a:pt x="7381" y="143513"/>
                  </a:lnTo>
                  <a:lnTo>
                    <a:pt x="15376" y="148900"/>
                  </a:lnTo>
                  <a:lnTo>
                    <a:pt x="25145" y="150875"/>
                  </a:lnTo>
                  <a:lnTo>
                    <a:pt x="3179826" y="150875"/>
                  </a:lnTo>
                  <a:lnTo>
                    <a:pt x="3189595" y="148900"/>
                  </a:lnTo>
                  <a:lnTo>
                    <a:pt x="3197590" y="143513"/>
                  </a:lnTo>
                  <a:lnTo>
                    <a:pt x="3202989" y="135520"/>
                  </a:lnTo>
                  <a:lnTo>
                    <a:pt x="3204972" y="125729"/>
                  </a:lnTo>
                  <a:lnTo>
                    <a:pt x="3204972" y="25145"/>
                  </a:lnTo>
                  <a:lnTo>
                    <a:pt x="3202989" y="15355"/>
                  </a:lnTo>
                  <a:lnTo>
                    <a:pt x="3197590" y="7362"/>
                  </a:lnTo>
                  <a:lnTo>
                    <a:pt x="3189595" y="1975"/>
                  </a:lnTo>
                  <a:lnTo>
                    <a:pt x="3179826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37064" y="5676899"/>
              <a:ext cx="74675" cy="6553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889492" y="5945631"/>
              <a:ext cx="1115695" cy="301625"/>
            </a:xfrm>
            <a:custGeom>
              <a:avLst/>
              <a:gdLst/>
              <a:ahLst/>
              <a:cxnLst/>
              <a:rect l="l" t="t" r="r" b="b"/>
              <a:pathLst>
                <a:path w="111569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5695" h="301625">
                  <a:moveTo>
                    <a:pt x="1115314" y="275958"/>
                  </a:moveTo>
                  <a:lnTo>
                    <a:pt x="1102626" y="269621"/>
                  </a:lnTo>
                  <a:lnTo>
                    <a:pt x="1064514" y="250571"/>
                  </a:lnTo>
                  <a:lnTo>
                    <a:pt x="1064514" y="26962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22731" y="25400"/>
                  </a:lnTo>
                  <a:lnTo>
                    <a:pt x="1022731" y="21894"/>
                  </a:lnTo>
                  <a:lnTo>
                    <a:pt x="1019937" y="19050"/>
                  </a:lnTo>
                  <a:lnTo>
                    <a:pt x="917448" y="19050"/>
                  </a:lnTo>
                  <a:lnTo>
                    <a:pt x="917448" y="31750"/>
                  </a:lnTo>
                  <a:lnTo>
                    <a:pt x="1010031" y="31750"/>
                  </a:lnTo>
                  <a:lnTo>
                    <a:pt x="1010031" y="279476"/>
                  </a:lnTo>
                  <a:lnTo>
                    <a:pt x="1012825" y="282321"/>
                  </a:lnTo>
                  <a:lnTo>
                    <a:pt x="1064514" y="282321"/>
                  </a:lnTo>
                  <a:lnTo>
                    <a:pt x="1064514" y="301371"/>
                  </a:lnTo>
                  <a:lnTo>
                    <a:pt x="1102588" y="282321"/>
                  </a:lnTo>
                  <a:lnTo>
                    <a:pt x="1115314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471916" y="5852159"/>
              <a:ext cx="3205480" cy="492759"/>
            </a:xfrm>
            <a:custGeom>
              <a:avLst/>
              <a:gdLst/>
              <a:ahLst/>
              <a:cxnLst/>
              <a:rect l="l" t="t" r="r" b="b"/>
              <a:pathLst>
                <a:path w="3205479" h="492760">
                  <a:moveTo>
                    <a:pt x="0" y="492251"/>
                  </a:moveTo>
                  <a:lnTo>
                    <a:pt x="3204972" y="492251"/>
                  </a:lnTo>
                  <a:lnTo>
                    <a:pt x="3204972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5479" h="492760">
                  <a:moveTo>
                    <a:pt x="121919" y="245363"/>
                  </a:moveTo>
                  <a:lnTo>
                    <a:pt x="3204971" y="245363"/>
                  </a:lnTo>
                  <a:lnTo>
                    <a:pt x="3204971" y="0"/>
                  </a:lnTo>
                  <a:lnTo>
                    <a:pt x="121919" y="0"/>
                  </a:lnTo>
                  <a:lnTo>
                    <a:pt x="121919" y="245363"/>
                  </a:lnTo>
                  <a:close/>
                </a:path>
                <a:path w="3205479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8113" y="5922136"/>
              <a:ext cx="114553" cy="9779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9087612" y="5893307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4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4" y="25653"/>
                  </a:lnTo>
                  <a:lnTo>
                    <a:pt x="260604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4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4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69294" y="6163309"/>
              <a:ext cx="133603" cy="11684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546336" y="5893307"/>
              <a:ext cx="1637030" cy="405765"/>
            </a:xfrm>
            <a:custGeom>
              <a:avLst/>
              <a:gdLst/>
              <a:ahLst/>
              <a:cxnLst/>
              <a:rect l="l" t="t" r="r" b="b"/>
              <a:pathLst>
                <a:path w="1637029" h="40576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4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4" y="25653"/>
                  </a:lnTo>
                  <a:lnTo>
                    <a:pt x="260604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4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7029" h="405764">
                  <a:moveTo>
                    <a:pt x="458724" y="277113"/>
                  </a:moveTo>
                  <a:lnTo>
                    <a:pt x="460732" y="267126"/>
                  </a:lnTo>
                  <a:lnTo>
                    <a:pt x="466217" y="258972"/>
                  </a:lnTo>
                  <a:lnTo>
                    <a:pt x="474368" y="253475"/>
                  </a:lnTo>
                  <a:lnTo>
                    <a:pt x="484378" y="251459"/>
                  </a:lnTo>
                  <a:lnTo>
                    <a:pt x="693674" y="251459"/>
                  </a:lnTo>
                  <a:lnTo>
                    <a:pt x="703683" y="253475"/>
                  </a:lnTo>
                  <a:lnTo>
                    <a:pt x="711835" y="258972"/>
                  </a:lnTo>
                  <a:lnTo>
                    <a:pt x="717319" y="267126"/>
                  </a:lnTo>
                  <a:lnTo>
                    <a:pt x="719328" y="277113"/>
                  </a:lnTo>
                  <a:lnTo>
                    <a:pt x="719328" y="379729"/>
                  </a:lnTo>
                  <a:lnTo>
                    <a:pt x="717319" y="389717"/>
                  </a:lnTo>
                  <a:lnTo>
                    <a:pt x="711835" y="397871"/>
                  </a:lnTo>
                  <a:lnTo>
                    <a:pt x="703683" y="403368"/>
                  </a:lnTo>
                  <a:lnTo>
                    <a:pt x="693674" y="405383"/>
                  </a:lnTo>
                  <a:lnTo>
                    <a:pt x="484378" y="405383"/>
                  </a:lnTo>
                  <a:lnTo>
                    <a:pt x="474368" y="403368"/>
                  </a:lnTo>
                  <a:lnTo>
                    <a:pt x="466217" y="397871"/>
                  </a:lnTo>
                  <a:lnTo>
                    <a:pt x="460732" y="389717"/>
                  </a:lnTo>
                  <a:lnTo>
                    <a:pt x="458724" y="379729"/>
                  </a:lnTo>
                  <a:lnTo>
                    <a:pt x="458724" y="277113"/>
                  </a:lnTo>
                  <a:close/>
                </a:path>
                <a:path w="1637029" h="405764">
                  <a:moveTo>
                    <a:pt x="917448" y="25653"/>
                  </a:moveTo>
                  <a:lnTo>
                    <a:pt x="919456" y="15666"/>
                  </a:lnTo>
                  <a:lnTo>
                    <a:pt x="924941" y="7512"/>
                  </a:lnTo>
                  <a:lnTo>
                    <a:pt x="933092" y="2015"/>
                  </a:lnTo>
                  <a:lnTo>
                    <a:pt x="943102" y="0"/>
                  </a:lnTo>
                  <a:lnTo>
                    <a:pt x="1152398" y="0"/>
                  </a:lnTo>
                  <a:lnTo>
                    <a:pt x="1162407" y="2015"/>
                  </a:lnTo>
                  <a:lnTo>
                    <a:pt x="1170559" y="7512"/>
                  </a:lnTo>
                  <a:lnTo>
                    <a:pt x="1176043" y="15666"/>
                  </a:lnTo>
                  <a:lnTo>
                    <a:pt x="1178052" y="25653"/>
                  </a:lnTo>
                  <a:lnTo>
                    <a:pt x="1178052" y="128269"/>
                  </a:lnTo>
                  <a:lnTo>
                    <a:pt x="1176043" y="138257"/>
                  </a:lnTo>
                  <a:lnTo>
                    <a:pt x="1170559" y="146411"/>
                  </a:lnTo>
                  <a:lnTo>
                    <a:pt x="1162407" y="151908"/>
                  </a:lnTo>
                  <a:lnTo>
                    <a:pt x="1152398" y="153923"/>
                  </a:lnTo>
                  <a:lnTo>
                    <a:pt x="943102" y="153923"/>
                  </a:lnTo>
                  <a:lnTo>
                    <a:pt x="933092" y="151908"/>
                  </a:lnTo>
                  <a:lnTo>
                    <a:pt x="924941" y="146411"/>
                  </a:lnTo>
                  <a:lnTo>
                    <a:pt x="919456" y="138257"/>
                  </a:lnTo>
                  <a:lnTo>
                    <a:pt x="917448" y="128269"/>
                  </a:lnTo>
                  <a:lnTo>
                    <a:pt x="917448" y="25653"/>
                  </a:lnTo>
                  <a:close/>
                </a:path>
                <a:path w="1637029" h="405764">
                  <a:moveTo>
                    <a:pt x="1376172" y="277113"/>
                  </a:moveTo>
                  <a:lnTo>
                    <a:pt x="1378180" y="267126"/>
                  </a:lnTo>
                  <a:lnTo>
                    <a:pt x="1383665" y="258972"/>
                  </a:lnTo>
                  <a:lnTo>
                    <a:pt x="1391816" y="253475"/>
                  </a:lnTo>
                  <a:lnTo>
                    <a:pt x="1401826" y="251459"/>
                  </a:lnTo>
                  <a:lnTo>
                    <a:pt x="1611122" y="251459"/>
                  </a:lnTo>
                  <a:lnTo>
                    <a:pt x="1621131" y="253475"/>
                  </a:lnTo>
                  <a:lnTo>
                    <a:pt x="1629283" y="258972"/>
                  </a:lnTo>
                  <a:lnTo>
                    <a:pt x="1634767" y="267126"/>
                  </a:lnTo>
                  <a:lnTo>
                    <a:pt x="1636776" y="277113"/>
                  </a:lnTo>
                  <a:lnTo>
                    <a:pt x="1636776" y="379729"/>
                  </a:lnTo>
                  <a:lnTo>
                    <a:pt x="1634767" y="389717"/>
                  </a:lnTo>
                  <a:lnTo>
                    <a:pt x="1629282" y="397871"/>
                  </a:lnTo>
                  <a:lnTo>
                    <a:pt x="1621131" y="403368"/>
                  </a:lnTo>
                  <a:lnTo>
                    <a:pt x="1611122" y="405383"/>
                  </a:lnTo>
                  <a:lnTo>
                    <a:pt x="1401826" y="405383"/>
                  </a:lnTo>
                  <a:lnTo>
                    <a:pt x="1391816" y="403368"/>
                  </a:lnTo>
                  <a:lnTo>
                    <a:pt x="1383665" y="397871"/>
                  </a:lnTo>
                  <a:lnTo>
                    <a:pt x="1378180" y="389717"/>
                  </a:lnTo>
                  <a:lnTo>
                    <a:pt x="1376172" y="379729"/>
                  </a:lnTo>
                  <a:lnTo>
                    <a:pt x="1376172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348216" y="5945631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9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476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58"/>
                  </a:moveTo>
                  <a:lnTo>
                    <a:pt x="1561350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9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476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12" y="282321"/>
                  </a:lnTo>
                  <a:lnTo>
                    <a:pt x="1574038" y="275958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82078" y="3499865"/>
              <a:ext cx="4201795" cy="239395"/>
            </a:xfrm>
            <a:custGeom>
              <a:avLst/>
              <a:gdLst/>
              <a:ahLst/>
              <a:cxnLst/>
              <a:rect l="l" t="t" r="r" b="b"/>
              <a:pathLst>
                <a:path w="4201795" h="239395">
                  <a:moveTo>
                    <a:pt x="0" y="239268"/>
                  </a:moveTo>
                  <a:lnTo>
                    <a:pt x="4201668" y="239268"/>
                  </a:lnTo>
                  <a:lnTo>
                    <a:pt x="420166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8739885" y="3511042"/>
            <a:ext cx="168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Sourcing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Procurement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81316" y="3813047"/>
            <a:ext cx="995680" cy="393700"/>
          </a:xfrm>
          <a:custGeom>
            <a:avLst/>
            <a:gdLst/>
            <a:ahLst/>
            <a:cxnLst/>
            <a:rect l="l" t="t" r="r" b="b"/>
            <a:pathLst>
              <a:path w="995679" h="393700">
                <a:moveTo>
                  <a:pt x="0" y="393191"/>
                </a:moveTo>
                <a:lnTo>
                  <a:pt x="995172" y="393191"/>
                </a:lnTo>
                <a:lnTo>
                  <a:pt x="995172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7599680" y="3810380"/>
            <a:ext cx="759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la</a:t>
            </a:r>
            <a:r>
              <a:rPr sz="1200" dirty="0">
                <a:latin typeface="Arial MT"/>
                <a:cs typeface="Arial MT"/>
              </a:rPr>
              <a:t>n</a:t>
            </a:r>
            <a:r>
              <a:rPr sz="1200" spc="-5" dirty="0">
                <a:latin typeface="Arial MT"/>
                <a:cs typeface="Arial MT"/>
              </a:rPr>
              <a:t>ni</a:t>
            </a:r>
            <a:r>
              <a:rPr sz="1200" spc="-15" dirty="0">
                <a:latin typeface="Arial MT"/>
                <a:cs typeface="Arial MT"/>
              </a:rPr>
              <a:t>n</a:t>
            </a:r>
            <a:r>
              <a:rPr sz="1200" spc="-5" dirty="0">
                <a:latin typeface="Arial MT"/>
                <a:cs typeface="Arial MT"/>
              </a:rPr>
              <a:t>g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endParaRPr sz="1200">
              <a:latin typeface="Arial MT"/>
              <a:cs typeface="Arial MT"/>
            </a:endParaRPr>
          </a:p>
          <a:p>
            <a:pPr marL="7937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549640" y="3813047"/>
            <a:ext cx="996950" cy="393700"/>
          </a:xfrm>
          <a:custGeom>
            <a:avLst/>
            <a:gdLst/>
            <a:ahLst/>
            <a:cxnLst/>
            <a:rect l="l" t="t" r="r" b="b"/>
            <a:pathLst>
              <a:path w="996950" h="393700">
                <a:moveTo>
                  <a:pt x="0" y="393191"/>
                </a:moveTo>
                <a:lnTo>
                  <a:pt x="996696" y="393191"/>
                </a:lnTo>
                <a:lnTo>
                  <a:pt x="996696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598154" y="3901516"/>
            <a:ext cx="8997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Procure</a:t>
            </a:r>
            <a:r>
              <a:rPr sz="1200" spc="5" dirty="0">
                <a:latin typeface="Arial MT"/>
                <a:cs typeface="Arial MT"/>
              </a:rPr>
              <a:t>m</a:t>
            </a:r>
            <a:r>
              <a:rPr sz="1200" spc="-10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19488" y="3813047"/>
            <a:ext cx="995680" cy="393700"/>
          </a:xfrm>
          <a:custGeom>
            <a:avLst/>
            <a:gdLst/>
            <a:ahLst/>
            <a:cxnLst/>
            <a:rect l="l" t="t" r="r" b="b"/>
            <a:pathLst>
              <a:path w="995679" h="393700">
                <a:moveTo>
                  <a:pt x="0" y="393191"/>
                </a:moveTo>
                <a:lnTo>
                  <a:pt x="995172" y="393191"/>
                </a:lnTo>
                <a:lnTo>
                  <a:pt x="995172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9659493" y="3810380"/>
            <a:ext cx="915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Supplier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0687811" y="3813047"/>
            <a:ext cx="995680" cy="393700"/>
          </a:xfrm>
          <a:custGeom>
            <a:avLst/>
            <a:gdLst/>
            <a:ahLst/>
            <a:cxnLst/>
            <a:rect l="l" t="t" r="r" b="b"/>
            <a:pathLst>
              <a:path w="995679" h="393700">
                <a:moveTo>
                  <a:pt x="0" y="393191"/>
                </a:moveTo>
                <a:lnTo>
                  <a:pt x="995172" y="393191"/>
                </a:lnTo>
                <a:lnTo>
                  <a:pt x="995172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1097259" y="3901516"/>
            <a:ext cx="178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888223" y="4450079"/>
            <a:ext cx="3794760" cy="239395"/>
          </a:xfrm>
          <a:custGeom>
            <a:avLst/>
            <a:gdLst/>
            <a:ahLst/>
            <a:cxnLst/>
            <a:rect l="l" t="t" r="r" b="b"/>
            <a:pathLst>
              <a:path w="3794759" h="239395">
                <a:moveTo>
                  <a:pt x="0" y="239268"/>
                </a:moveTo>
                <a:lnTo>
                  <a:pt x="3794760" y="239268"/>
                </a:lnTo>
                <a:lnTo>
                  <a:pt x="3794760" y="0"/>
                </a:lnTo>
                <a:lnTo>
                  <a:pt x="0" y="0"/>
                </a:lnTo>
                <a:lnTo>
                  <a:pt x="0" y="239268"/>
                </a:lnTo>
                <a:close/>
              </a:path>
            </a:pathLst>
          </a:custGeom>
          <a:ln w="12699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085326" y="4461764"/>
            <a:ext cx="1403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Planning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513969" y="1979929"/>
            <a:ext cx="11182985" cy="3186430"/>
            <a:chOff x="513969" y="1979929"/>
            <a:chExt cx="11182985" cy="3186430"/>
          </a:xfrm>
        </p:grpSpPr>
        <p:sp>
          <p:nvSpPr>
            <p:cNvPr id="97" name="object 97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1291" y="5067300"/>
              <a:ext cx="76200" cy="64007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6424" y="5067300"/>
              <a:ext cx="74675" cy="64007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5163" y="5067300"/>
              <a:ext cx="74675" cy="64007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69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69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8772" y="5067300"/>
              <a:ext cx="76200" cy="64007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0032" y="5067300"/>
              <a:ext cx="76200" cy="64007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3903" y="5067300"/>
              <a:ext cx="74675" cy="64007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4831080" y="0"/>
                  </a:moveTo>
                  <a:lnTo>
                    <a:pt x="47244" y="0"/>
                  </a:lnTo>
                  <a:lnTo>
                    <a:pt x="28878" y="3720"/>
                  </a:lnTo>
                  <a:lnTo>
                    <a:pt x="13858" y="13858"/>
                  </a:lnTo>
                  <a:lnTo>
                    <a:pt x="3720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20" y="254585"/>
                  </a:lnTo>
                  <a:lnTo>
                    <a:pt x="13858" y="269605"/>
                  </a:lnTo>
                  <a:lnTo>
                    <a:pt x="28878" y="279743"/>
                  </a:lnTo>
                  <a:lnTo>
                    <a:pt x="47244" y="283464"/>
                  </a:lnTo>
                  <a:lnTo>
                    <a:pt x="4831080" y="283464"/>
                  </a:lnTo>
                  <a:lnTo>
                    <a:pt x="4849445" y="279743"/>
                  </a:lnTo>
                  <a:lnTo>
                    <a:pt x="4864465" y="269605"/>
                  </a:lnTo>
                  <a:lnTo>
                    <a:pt x="4874603" y="254585"/>
                  </a:lnTo>
                  <a:lnTo>
                    <a:pt x="4878324" y="236220"/>
                  </a:lnTo>
                  <a:lnTo>
                    <a:pt x="4878324" y="47244"/>
                  </a:lnTo>
                  <a:lnTo>
                    <a:pt x="4874603" y="28878"/>
                  </a:lnTo>
                  <a:lnTo>
                    <a:pt x="4864465" y="13858"/>
                  </a:lnTo>
                  <a:lnTo>
                    <a:pt x="4849445" y="3720"/>
                  </a:lnTo>
                  <a:lnTo>
                    <a:pt x="483108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0" y="47244"/>
                  </a:moveTo>
                  <a:lnTo>
                    <a:pt x="3720" y="28878"/>
                  </a:lnTo>
                  <a:lnTo>
                    <a:pt x="13858" y="13858"/>
                  </a:lnTo>
                  <a:lnTo>
                    <a:pt x="28878" y="3720"/>
                  </a:lnTo>
                  <a:lnTo>
                    <a:pt x="47244" y="0"/>
                  </a:lnTo>
                  <a:lnTo>
                    <a:pt x="4831080" y="0"/>
                  </a:lnTo>
                  <a:lnTo>
                    <a:pt x="4849445" y="3720"/>
                  </a:lnTo>
                  <a:lnTo>
                    <a:pt x="4864465" y="13858"/>
                  </a:lnTo>
                  <a:lnTo>
                    <a:pt x="4874603" y="28878"/>
                  </a:lnTo>
                  <a:lnTo>
                    <a:pt x="4878324" y="47244"/>
                  </a:lnTo>
                  <a:lnTo>
                    <a:pt x="4878324" y="236220"/>
                  </a:lnTo>
                  <a:lnTo>
                    <a:pt x="4874603" y="254585"/>
                  </a:lnTo>
                  <a:lnTo>
                    <a:pt x="4864465" y="269605"/>
                  </a:lnTo>
                  <a:lnTo>
                    <a:pt x="4849445" y="279743"/>
                  </a:lnTo>
                  <a:lnTo>
                    <a:pt x="4831080" y="283464"/>
                  </a:lnTo>
                  <a:lnTo>
                    <a:pt x="47244" y="283464"/>
                  </a:lnTo>
                  <a:lnTo>
                    <a:pt x="28878" y="279743"/>
                  </a:lnTo>
                  <a:lnTo>
                    <a:pt x="13858" y="269605"/>
                  </a:lnTo>
                  <a:lnTo>
                    <a:pt x="3720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25400">
              <a:solidFill>
                <a:srgbClr val="B4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4829556" y="0"/>
                  </a:moveTo>
                  <a:lnTo>
                    <a:pt x="47243" y="0"/>
                  </a:lnTo>
                  <a:lnTo>
                    <a:pt x="28851" y="3720"/>
                  </a:lnTo>
                  <a:lnTo>
                    <a:pt x="13835" y="13858"/>
                  </a:lnTo>
                  <a:lnTo>
                    <a:pt x="3711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11" y="254585"/>
                  </a:lnTo>
                  <a:lnTo>
                    <a:pt x="13835" y="269605"/>
                  </a:lnTo>
                  <a:lnTo>
                    <a:pt x="28851" y="279743"/>
                  </a:lnTo>
                  <a:lnTo>
                    <a:pt x="47243" y="283464"/>
                  </a:lnTo>
                  <a:lnTo>
                    <a:pt x="4829556" y="283464"/>
                  </a:lnTo>
                  <a:lnTo>
                    <a:pt x="4847921" y="279743"/>
                  </a:lnTo>
                  <a:lnTo>
                    <a:pt x="4862941" y="269605"/>
                  </a:lnTo>
                  <a:lnTo>
                    <a:pt x="4873079" y="254585"/>
                  </a:lnTo>
                  <a:lnTo>
                    <a:pt x="4876800" y="236220"/>
                  </a:lnTo>
                  <a:lnTo>
                    <a:pt x="4876800" y="47244"/>
                  </a:lnTo>
                  <a:lnTo>
                    <a:pt x="4873079" y="28878"/>
                  </a:lnTo>
                  <a:lnTo>
                    <a:pt x="4862941" y="13858"/>
                  </a:lnTo>
                  <a:lnTo>
                    <a:pt x="4847921" y="3720"/>
                  </a:lnTo>
                  <a:lnTo>
                    <a:pt x="4829556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0" y="47244"/>
                  </a:moveTo>
                  <a:lnTo>
                    <a:pt x="3711" y="28878"/>
                  </a:lnTo>
                  <a:lnTo>
                    <a:pt x="13835" y="13858"/>
                  </a:lnTo>
                  <a:lnTo>
                    <a:pt x="28851" y="3720"/>
                  </a:lnTo>
                  <a:lnTo>
                    <a:pt x="47243" y="0"/>
                  </a:lnTo>
                  <a:lnTo>
                    <a:pt x="4829556" y="0"/>
                  </a:lnTo>
                  <a:lnTo>
                    <a:pt x="4847921" y="3720"/>
                  </a:lnTo>
                  <a:lnTo>
                    <a:pt x="4862941" y="13858"/>
                  </a:lnTo>
                  <a:lnTo>
                    <a:pt x="4873079" y="28878"/>
                  </a:lnTo>
                  <a:lnTo>
                    <a:pt x="4876800" y="47244"/>
                  </a:lnTo>
                  <a:lnTo>
                    <a:pt x="4876800" y="236220"/>
                  </a:lnTo>
                  <a:lnTo>
                    <a:pt x="4873079" y="254585"/>
                  </a:lnTo>
                  <a:lnTo>
                    <a:pt x="4862941" y="269605"/>
                  </a:lnTo>
                  <a:lnTo>
                    <a:pt x="4847921" y="279743"/>
                  </a:lnTo>
                  <a:lnTo>
                    <a:pt x="4829556" y="283464"/>
                  </a:lnTo>
                  <a:lnTo>
                    <a:pt x="47243" y="283464"/>
                  </a:lnTo>
                  <a:lnTo>
                    <a:pt x="28851" y="279743"/>
                  </a:lnTo>
                  <a:lnTo>
                    <a:pt x="13835" y="269605"/>
                  </a:lnTo>
                  <a:lnTo>
                    <a:pt x="3711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19050">
              <a:solidFill>
                <a:srgbClr val="6D04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507898" y="1254633"/>
            <a:ext cx="10067925" cy="993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(end-to-end)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 and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functional (capability)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match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level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modular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</a:t>
            </a:r>
            <a:endParaRPr sz="1600" dirty="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combined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picture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enables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consistently navigate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role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description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Arial MT"/>
              <a:cs typeface="Arial MT"/>
            </a:endParaRPr>
          </a:p>
          <a:p>
            <a:pPr marL="356235">
              <a:lnSpc>
                <a:spcPct val="100000"/>
              </a:lnSpc>
              <a:tabLst>
                <a:tab pos="7418705" algn="l"/>
              </a:tabLst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End-to-end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journeys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(operations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	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(functional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32816" y="1818132"/>
            <a:ext cx="11325225" cy="3487420"/>
          </a:xfrm>
          <a:custGeom>
            <a:avLst/>
            <a:gdLst/>
            <a:ahLst/>
            <a:cxnLst/>
            <a:rect l="l" t="t" r="r" b="b"/>
            <a:pathLst>
              <a:path w="11325225" h="3487420">
                <a:moveTo>
                  <a:pt x="11324844" y="0"/>
                </a:moveTo>
                <a:lnTo>
                  <a:pt x="0" y="0"/>
                </a:lnTo>
                <a:lnTo>
                  <a:pt x="0" y="3486912"/>
                </a:lnTo>
                <a:lnTo>
                  <a:pt x="11324844" y="3486912"/>
                </a:lnTo>
                <a:lnTo>
                  <a:pt x="11324844" y="0"/>
                </a:lnTo>
                <a:close/>
              </a:path>
            </a:pathLst>
          </a:custGeom>
          <a:solidFill>
            <a:srgbClr val="FFFFFF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98881" y="5513070"/>
            <a:ext cx="11798935" cy="932815"/>
          </a:xfrm>
          <a:custGeom>
            <a:avLst/>
            <a:gdLst/>
            <a:ahLst/>
            <a:cxnLst/>
            <a:rect l="l" t="t" r="r" b="b"/>
            <a:pathLst>
              <a:path w="11798935" h="932814">
                <a:moveTo>
                  <a:pt x="0" y="932687"/>
                </a:moveTo>
                <a:lnTo>
                  <a:pt x="3845052" y="932687"/>
                </a:lnTo>
                <a:lnTo>
                  <a:pt x="3845052" y="0"/>
                </a:lnTo>
                <a:lnTo>
                  <a:pt x="0" y="0"/>
                </a:lnTo>
                <a:lnTo>
                  <a:pt x="0" y="932687"/>
                </a:lnTo>
                <a:close/>
              </a:path>
              <a:path w="11798935" h="932814">
                <a:moveTo>
                  <a:pt x="7953756" y="932687"/>
                </a:moveTo>
                <a:lnTo>
                  <a:pt x="11798808" y="932687"/>
                </a:lnTo>
                <a:lnTo>
                  <a:pt x="11798808" y="0"/>
                </a:lnTo>
                <a:lnTo>
                  <a:pt x="7953756" y="0"/>
                </a:lnTo>
                <a:lnTo>
                  <a:pt x="7953756" y="932687"/>
                </a:lnTo>
                <a:close/>
              </a:path>
            </a:pathLst>
          </a:custGeom>
          <a:ln w="381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7" grpId="0"/>
      <p:bldP spid="28" grpId="0" animBg="1"/>
      <p:bldP spid="29" grpId="0"/>
      <p:bldP spid="30" grpId="0" animBg="1"/>
      <p:bldP spid="31" grpId="0"/>
      <p:bldP spid="61" grpId="0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  <p:bldP spid="70" grpId="0" animBg="1"/>
      <p:bldP spid="71" grpId="0"/>
      <p:bldP spid="72" grpId="0" animBg="1"/>
      <p:bldP spid="73" grpId="0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119" grpId="0"/>
      <p:bldP spid="120" grpId="0" animBg="1"/>
      <p:bldP spid="1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1597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Business</a:t>
            </a:r>
            <a:r>
              <a:rPr spc="-6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models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5813181" cy="50783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7593" y="1610106"/>
            <a:ext cx="4202430" cy="2390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answer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following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questions:</a:t>
            </a: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Responsibilities </a:t>
            </a:r>
            <a:r>
              <a:rPr sz="1800" spc="-10" dirty="0">
                <a:latin typeface="Arial MT"/>
                <a:cs typeface="Arial MT"/>
              </a:rPr>
              <a:t>(who?)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Activities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(what?)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Decision points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(why?)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(where?)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flow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(which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data?)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86360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Modeling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language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 BPMN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2.0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(Business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Model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Notation)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55" y="4612764"/>
            <a:ext cx="5040630" cy="11188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objects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BPMN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2.0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precisely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objectively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Provide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“common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language”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stakeholders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0861" y="4615428"/>
            <a:ext cx="5226685" cy="7683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Sub-set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most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objects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BPMN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2.0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really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needed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7905" y="1630426"/>
            <a:ext cx="3830320" cy="2708910"/>
            <a:chOff x="517905" y="1630426"/>
            <a:chExt cx="3830320" cy="2708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1636776"/>
              <a:ext cx="3817620" cy="26959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object 7"/>
            <p:cNvSpPr/>
            <p:nvPr/>
          </p:nvSpPr>
          <p:spPr>
            <a:xfrm>
              <a:off x="521080" y="1633601"/>
              <a:ext cx="3823970" cy="2702560"/>
            </a:xfrm>
            <a:custGeom>
              <a:avLst/>
              <a:gdLst/>
              <a:ahLst/>
              <a:cxnLst/>
              <a:rect l="l" t="t" r="r" b="b"/>
              <a:pathLst>
                <a:path w="3823970" h="2702560">
                  <a:moveTo>
                    <a:pt x="0" y="2702306"/>
                  </a:moveTo>
                  <a:lnTo>
                    <a:pt x="3823970" y="2702306"/>
                  </a:lnTo>
                  <a:lnTo>
                    <a:pt x="3823970" y="0"/>
                  </a:lnTo>
                  <a:lnTo>
                    <a:pt x="0" y="0"/>
                  </a:lnTo>
                  <a:lnTo>
                    <a:pt x="0" y="270230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852286" y="1633601"/>
            <a:ext cx="5513070" cy="2708910"/>
            <a:chOff x="6168897" y="1630426"/>
            <a:chExt cx="5513070" cy="27089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247" y="1636776"/>
              <a:ext cx="5491919" cy="268776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72072" y="1633601"/>
              <a:ext cx="5506720" cy="2702560"/>
            </a:xfrm>
            <a:custGeom>
              <a:avLst/>
              <a:gdLst/>
              <a:ahLst/>
              <a:cxnLst/>
              <a:rect l="l" t="t" r="r" b="b"/>
              <a:pathLst>
                <a:path w="5506720" h="2702560">
                  <a:moveTo>
                    <a:pt x="0" y="2702306"/>
                  </a:moveTo>
                  <a:lnTo>
                    <a:pt x="5506465" y="2702306"/>
                  </a:lnTo>
                  <a:lnTo>
                    <a:pt x="5506465" y="0"/>
                  </a:lnTo>
                  <a:lnTo>
                    <a:pt x="0" y="0"/>
                  </a:lnTo>
                  <a:lnTo>
                    <a:pt x="0" y="270230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55485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Modeling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guidelines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conventions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55" y="4612764"/>
            <a:ext cx="4749165" cy="104266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conventions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detailing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architecture,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layout,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naming,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notation,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structure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4071" y="4612764"/>
            <a:ext cx="4928235" cy="104266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Sub-set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most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rules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Summarize</a:t>
            </a:r>
            <a:r>
              <a:rPr sz="1800" dirty="0">
                <a:latin typeface="Arial MT"/>
                <a:cs typeface="Arial MT"/>
              </a:rPr>
              <a:t> most</a:t>
            </a:r>
            <a:r>
              <a:rPr sz="1800" spc="-5" dirty="0">
                <a:latin typeface="Arial MT"/>
                <a:cs typeface="Arial MT"/>
              </a:rPr>
              <a:t> important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rules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naming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conventions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cheat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sheet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88581" y="1625854"/>
            <a:ext cx="4277360" cy="2801620"/>
            <a:chOff x="6688581" y="1625854"/>
            <a:chExt cx="4277360" cy="28016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8640" y="1632204"/>
              <a:ext cx="4137744" cy="27299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91756" y="1629029"/>
              <a:ext cx="4271010" cy="2795270"/>
            </a:xfrm>
            <a:custGeom>
              <a:avLst/>
              <a:gdLst/>
              <a:ahLst/>
              <a:cxnLst/>
              <a:rect l="l" t="t" r="r" b="b"/>
              <a:pathLst>
                <a:path w="4271009" h="2795270">
                  <a:moveTo>
                    <a:pt x="0" y="2795270"/>
                  </a:moveTo>
                  <a:lnTo>
                    <a:pt x="4270502" y="2795270"/>
                  </a:lnTo>
                  <a:lnTo>
                    <a:pt x="4270502" y="0"/>
                  </a:lnTo>
                  <a:lnTo>
                    <a:pt x="0" y="0"/>
                  </a:lnTo>
                  <a:lnTo>
                    <a:pt x="0" y="279527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19555" y="1708404"/>
            <a:ext cx="3804285" cy="2522220"/>
            <a:chOff x="1019555" y="1708404"/>
            <a:chExt cx="3804285" cy="25222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9687" y="2315141"/>
              <a:ext cx="1449895" cy="8559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555" y="1708404"/>
              <a:ext cx="3803904" cy="252222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214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Journey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modeling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525395"/>
            <a:ext cx="5513070" cy="36645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Build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centralized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view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by visualizing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your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customers, </a:t>
            </a:r>
            <a:r>
              <a:rPr sz="1800" spc="-5" dirty="0">
                <a:latin typeface="Arial MT"/>
                <a:cs typeface="Arial MT"/>
              </a:rPr>
              <a:t>agents,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employees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experience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your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000" spc="-5" dirty="0">
                <a:latin typeface="Arial MT"/>
                <a:cs typeface="Arial MT"/>
              </a:rPr>
              <a:t>Collaborate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experience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making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customer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experience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understandable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accessible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across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entire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company</a:t>
            </a:r>
            <a:endParaRPr sz="1800" dirty="0">
              <a:latin typeface="Arial MT"/>
              <a:cs typeface="Arial MT"/>
            </a:endParaRPr>
          </a:p>
          <a:p>
            <a:pPr marL="12700" marR="563880">
              <a:lnSpc>
                <a:spcPct val="100000"/>
              </a:lnSpc>
              <a:spcBef>
                <a:spcPts val="1795"/>
              </a:spcBef>
            </a:pPr>
            <a:r>
              <a:rPr sz="2000" dirty="0">
                <a:latin typeface="Arial MT"/>
                <a:cs typeface="Arial MT"/>
              </a:rPr>
              <a:t>Gather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unified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knowledge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affect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experiences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by</a:t>
            </a:r>
            <a:r>
              <a:rPr sz="1800" spc="-5" dirty="0">
                <a:latin typeface="Arial MT"/>
                <a:cs typeface="Arial MT"/>
              </a:rPr>
              <a:t> linking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insights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specific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steps of</a:t>
            </a: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journey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15" y="1"/>
            <a:ext cx="5487311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800" y="-132521"/>
            <a:ext cx="5943600" cy="712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5026" y="-122212"/>
            <a:ext cx="5943600" cy="70564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132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br>
              <a:rPr lang="en-US" spc="-10" dirty="0">
                <a:solidFill>
                  <a:srgbClr val="EFAB00"/>
                </a:solidFill>
              </a:rPr>
            </a:br>
            <a:r>
              <a:rPr spc="-5" dirty="0">
                <a:solidFill>
                  <a:srgbClr val="EFAB00"/>
                </a:solidFill>
              </a:rPr>
              <a:t>discovery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967" y="1213103"/>
            <a:ext cx="5225796" cy="52257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45605" y="2896615"/>
            <a:ext cx="2921635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Journey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Modeler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spc="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Intelligence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7" y="190500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97675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7398" y="1995652"/>
            <a:ext cx="8887460" cy="254063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Leverage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existing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documentation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conducting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interviews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workshops</a:t>
            </a: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attention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accuracy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leverage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existing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sources</a:t>
            </a: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Remind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yourself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as-is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availability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accessibility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important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stakeholders</a:t>
            </a: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Consider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taking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outside-in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view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combine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inside-out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view)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9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20" dirty="0">
                <a:latin typeface="Arial MT"/>
                <a:cs typeface="Arial MT"/>
              </a:rPr>
              <a:t>Verify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understanding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as-is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important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stakeholders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6" name="object 6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55034" y="2491739"/>
            <a:ext cx="2092325" cy="1875789"/>
            <a:chOff x="3955034" y="2491739"/>
            <a:chExt cx="2092325" cy="1875789"/>
          </a:xfrm>
        </p:grpSpPr>
        <p:sp>
          <p:nvSpPr>
            <p:cNvPr id="3" name="object 3"/>
            <p:cNvSpPr/>
            <p:nvPr/>
          </p:nvSpPr>
          <p:spPr>
            <a:xfrm>
              <a:off x="3967734" y="3086861"/>
              <a:ext cx="2066925" cy="1268095"/>
            </a:xfrm>
            <a:custGeom>
              <a:avLst/>
              <a:gdLst/>
              <a:ahLst/>
              <a:cxnLst/>
              <a:rect l="l" t="t" r="r" b="b"/>
              <a:pathLst>
                <a:path w="2066925" h="1268095">
                  <a:moveTo>
                    <a:pt x="0" y="1267968"/>
                  </a:moveTo>
                  <a:lnTo>
                    <a:pt x="2066543" y="1267968"/>
                  </a:lnTo>
                  <a:lnTo>
                    <a:pt x="2066543" y="0"/>
                  </a:lnTo>
                  <a:lnTo>
                    <a:pt x="0" y="0"/>
                  </a:lnTo>
                  <a:lnTo>
                    <a:pt x="0" y="126796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7692" y="3255884"/>
              <a:ext cx="532534" cy="4407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7616" y="2491739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766570" y="2491739"/>
            <a:ext cx="2092325" cy="1877695"/>
            <a:chOff x="1766570" y="2491739"/>
            <a:chExt cx="2092325" cy="1877695"/>
          </a:xfrm>
        </p:grpSpPr>
        <p:sp>
          <p:nvSpPr>
            <p:cNvPr id="7" name="object 7"/>
            <p:cNvSpPr/>
            <p:nvPr/>
          </p:nvSpPr>
          <p:spPr>
            <a:xfrm>
              <a:off x="1779270" y="3086861"/>
              <a:ext cx="2066925" cy="1270000"/>
            </a:xfrm>
            <a:custGeom>
              <a:avLst/>
              <a:gdLst/>
              <a:ahLst/>
              <a:cxnLst/>
              <a:rect l="l" t="t" r="r" b="b"/>
              <a:pathLst>
                <a:path w="2066925" h="1270000">
                  <a:moveTo>
                    <a:pt x="0" y="1269492"/>
                  </a:moveTo>
                  <a:lnTo>
                    <a:pt x="2066544" y="1269492"/>
                  </a:lnTo>
                  <a:lnTo>
                    <a:pt x="2066544" y="0"/>
                  </a:lnTo>
                  <a:lnTo>
                    <a:pt x="0" y="0"/>
                  </a:lnTo>
                  <a:lnTo>
                    <a:pt x="0" y="12694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859" y="3286678"/>
              <a:ext cx="489108" cy="7141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3828" y="2491739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143497" y="2491739"/>
            <a:ext cx="2090420" cy="1875789"/>
            <a:chOff x="6143497" y="2491739"/>
            <a:chExt cx="2090420" cy="1875789"/>
          </a:xfrm>
        </p:grpSpPr>
        <p:sp>
          <p:nvSpPr>
            <p:cNvPr id="11" name="object 11"/>
            <p:cNvSpPr/>
            <p:nvPr/>
          </p:nvSpPr>
          <p:spPr>
            <a:xfrm>
              <a:off x="6156197" y="3086861"/>
              <a:ext cx="2065020" cy="1268095"/>
            </a:xfrm>
            <a:custGeom>
              <a:avLst/>
              <a:gdLst/>
              <a:ahLst/>
              <a:cxnLst/>
              <a:rect l="l" t="t" r="r" b="b"/>
              <a:pathLst>
                <a:path w="2065020" h="1268095">
                  <a:moveTo>
                    <a:pt x="0" y="1267968"/>
                  </a:moveTo>
                  <a:lnTo>
                    <a:pt x="2065020" y="1267968"/>
                  </a:lnTo>
                  <a:lnTo>
                    <a:pt x="2065020" y="0"/>
                  </a:lnTo>
                  <a:lnTo>
                    <a:pt x="0" y="0"/>
                  </a:lnTo>
                  <a:lnTo>
                    <a:pt x="0" y="126796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4639" y="2951987"/>
              <a:ext cx="1088136" cy="10866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6935" y="2491739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331961" y="2184179"/>
            <a:ext cx="2090420" cy="2185035"/>
            <a:chOff x="8331961" y="2184179"/>
            <a:chExt cx="2090420" cy="2185035"/>
          </a:xfrm>
        </p:grpSpPr>
        <p:sp>
          <p:nvSpPr>
            <p:cNvPr id="15" name="object 15"/>
            <p:cNvSpPr/>
            <p:nvPr/>
          </p:nvSpPr>
          <p:spPr>
            <a:xfrm>
              <a:off x="8344661" y="3086862"/>
              <a:ext cx="2065020" cy="1270000"/>
            </a:xfrm>
            <a:custGeom>
              <a:avLst/>
              <a:gdLst/>
              <a:ahLst/>
              <a:cxnLst/>
              <a:rect l="l" t="t" r="r" b="b"/>
              <a:pathLst>
                <a:path w="2065020" h="1270000">
                  <a:moveTo>
                    <a:pt x="0" y="1269492"/>
                  </a:moveTo>
                  <a:lnTo>
                    <a:pt x="2065020" y="1269492"/>
                  </a:lnTo>
                  <a:lnTo>
                    <a:pt x="2065020" y="0"/>
                  </a:lnTo>
                  <a:lnTo>
                    <a:pt x="0" y="0"/>
                  </a:lnTo>
                  <a:lnTo>
                    <a:pt x="0" y="12694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4832" y="3208200"/>
              <a:ext cx="646065" cy="5498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6775" y="3221736"/>
              <a:ext cx="210311" cy="1813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1955" y="2184179"/>
              <a:ext cx="573767" cy="5998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77299" y="2491740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48104" y="1160819"/>
            <a:ext cx="86588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Methodologies,</a:t>
            </a:r>
            <a:r>
              <a:rPr sz="2000" b="1" spc="-20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standards,</a:t>
            </a:r>
            <a:r>
              <a:rPr sz="2000" b="1" spc="-30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and</a:t>
            </a:r>
            <a:r>
              <a:rPr sz="2000" b="1" spc="15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guidelines</a:t>
            </a:r>
            <a:r>
              <a:rPr sz="2000" b="1" spc="-5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for</a:t>
            </a:r>
            <a:r>
              <a:rPr sz="2000" b="1" spc="-15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optimizing</a:t>
            </a:r>
            <a:r>
              <a:rPr sz="2000" b="1" spc="-10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our processes</a:t>
            </a:r>
            <a:endParaRPr sz="2000" dirty="0">
              <a:solidFill>
                <a:srgbClr val="980A82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44040" y="5774635"/>
            <a:ext cx="803275" cy="722630"/>
            <a:chOff x="5944040" y="5774635"/>
            <a:chExt cx="803275" cy="722630"/>
          </a:xfrm>
        </p:grpSpPr>
        <p:sp>
          <p:nvSpPr>
            <p:cNvPr id="22" name="object 22"/>
            <p:cNvSpPr/>
            <p:nvPr/>
          </p:nvSpPr>
          <p:spPr>
            <a:xfrm>
              <a:off x="5945819" y="5775587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51986" y="0"/>
                  </a:moveTo>
                  <a:lnTo>
                    <a:pt x="51986" y="0"/>
                  </a:lnTo>
                  <a:lnTo>
                    <a:pt x="46939" y="0"/>
                  </a:lnTo>
                </a:path>
                <a:path w="52070">
                  <a:moveTo>
                    <a:pt x="45287" y="0"/>
                  </a:moveTo>
                  <a:lnTo>
                    <a:pt x="45287" y="0"/>
                  </a:lnTo>
                  <a:lnTo>
                    <a:pt x="40240" y="0"/>
                  </a:lnTo>
                </a:path>
                <a:path w="52070">
                  <a:moveTo>
                    <a:pt x="38587" y="0"/>
                  </a:moveTo>
                  <a:lnTo>
                    <a:pt x="38587" y="0"/>
                  </a:lnTo>
                  <a:lnTo>
                    <a:pt x="33541" y="0"/>
                  </a:lnTo>
                </a:path>
                <a:path w="52070">
                  <a:moveTo>
                    <a:pt x="31866" y="0"/>
                  </a:moveTo>
                  <a:lnTo>
                    <a:pt x="31866" y="0"/>
                  </a:lnTo>
                  <a:lnTo>
                    <a:pt x="26819" y="0"/>
                  </a:lnTo>
                </a:path>
                <a:path w="52070">
                  <a:moveTo>
                    <a:pt x="25167" y="0"/>
                  </a:moveTo>
                  <a:lnTo>
                    <a:pt x="25167" y="0"/>
                  </a:lnTo>
                  <a:lnTo>
                    <a:pt x="20120" y="0"/>
                  </a:lnTo>
                </a:path>
                <a:path w="52070">
                  <a:moveTo>
                    <a:pt x="18445" y="0"/>
                  </a:moveTo>
                  <a:lnTo>
                    <a:pt x="18445" y="0"/>
                  </a:lnTo>
                  <a:lnTo>
                    <a:pt x="13398" y="0"/>
                  </a:lnTo>
                </a:path>
                <a:path w="52070">
                  <a:moveTo>
                    <a:pt x="11746" y="0"/>
                  </a:moveTo>
                  <a:lnTo>
                    <a:pt x="11746" y="0"/>
                  </a:lnTo>
                  <a:lnTo>
                    <a:pt x="6699" y="0"/>
                  </a:lnTo>
                </a:path>
                <a:path w="52070">
                  <a:moveTo>
                    <a:pt x="5046" y="0"/>
                  </a:moveTo>
                  <a:lnTo>
                    <a:pt x="5046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44993" y="5776413"/>
              <a:ext cx="0" cy="715645"/>
            </a:xfrm>
            <a:custGeom>
              <a:avLst/>
              <a:gdLst/>
              <a:ahLst/>
              <a:cxnLst/>
              <a:rect l="l" t="t" r="r" b="b"/>
              <a:pathLst>
                <a:path h="715645">
                  <a:moveTo>
                    <a:pt x="0" y="0"/>
                  </a:moveTo>
                  <a:lnTo>
                    <a:pt x="0" y="71562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44993" y="6493695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0" y="0"/>
                  </a:moveTo>
                  <a:lnTo>
                    <a:pt x="0" y="2548"/>
                  </a:lnTo>
                  <a:lnTo>
                    <a:pt x="2322" y="2548"/>
                  </a:lnTo>
                </a:path>
                <a:path w="9525" h="3175">
                  <a:moveTo>
                    <a:pt x="4041" y="2548"/>
                  </a:moveTo>
                  <a:lnTo>
                    <a:pt x="4041" y="2548"/>
                  </a:lnTo>
                  <a:lnTo>
                    <a:pt x="9021" y="25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55734" y="6496244"/>
              <a:ext cx="642620" cy="0"/>
            </a:xfrm>
            <a:custGeom>
              <a:avLst/>
              <a:gdLst/>
              <a:ahLst/>
              <a:cxnLst/>
              <a:rect l="l" t="t" r="r" b="b"/>
              <a:pathLst>
                <a:path w="642620">
                  <a:moveTo>
                    <a:pt x="0" y="0"/>
                  </a:moveTo>
                  <a:lnTo>
                    <a:pt x="642284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99671" y="649624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0" y="0"/>
                  </a:lnTo>
                  <a:lnTo>
                    <a:pt x="33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81207" y="5983369"/>
              <a:ext cx="362585" cy="0"/>
            </a:xfrm>
            <a:custGeom>
              <a:avLst/>
              <a:gdLst/>
              <a:ahLst/>
              <a:cxnLst/>
              <a:rect l="l" t="t" r="r" b="b"/>
              <a:pathLst>
                <a:path w="362584">
                  <a:moveTo>
                    <a:pt x="0" y="0"/>
                  </a:moveTo>
                  <a:lnTo>
                    <a:pt x="0" y="0"/>
                  </a:lnTo>
                  <a:lnTo>
                    <a:pt x="4488" y="0"/>
                  </a:lnTo>
                </a:path>
                <a:path w="362584">
                  <a:moveTo>
                    <a:pt x="9044" y="0"/>
                  </a:moveTo>
                  <a:lnTo>
                    <a:pt x="9044" y="0"/>
                  </a:lnTo>
                  <a:lnTo>
                    <a:pt x="13420" y="0"/>
                  </a:lnTo>
                </a:path>
                <a:path w="362584">
                  <a:moveTo>
                    <a:pt x="17909" y="0"/>
                  </a:moveTo>
                  <a:lnTo>
                    <a:pt x="17909" y="0"/>
                  </a:lnTo>
                  <a:lnTo>
                    <a:pt x="22442" y="0"/>
                  </a:lnTo>
                </a:path>
                <a:path w="362584">
                  <a:moveTo>
                    <a:pt x="26819" y="0"/>
                  </a:moveTo>
                  <a:lnTo>
                    <a:pt x="26819" y="0"/>
                  </a:lnTo>
                  <a:lnTo>
                    <a:pt x="31308" y="0"/>
                  </a:lnTo>
                </a:path>
                <a:path w="362584">
                  <a:moveTo>
                    <a:pt x="35863" y="0"/>
                  </a:moveTo>
                  <a:lnTo>
                    <a:pt x="35863" y="0"/>
                  </a:lnTo>
                  <a:lnTo>
                    <a:pt x="40240" y="0"/>
                  </a:lnTo>
                </a:path>
                <a:path w="362584">
                  <a:moveTo>
                    <a:pt x="44729" y="0"/>
                  </a:moveTo>
                  <a:lnTo>
                    <a:pt x="44729" y="0"/>
                  </a:lnTo>
                  <a:lnTo>
                    <a:pt x="49284" y="0"/>
                  </a:lnTo>
                </a:path>
                <a:path w="362584">
                  <a:moveTo>
                    <a:pt x="53661" y="0"/>
                  </a:moveTo>
                  <a:lnTo>
                    <a:pt x="53661" y="0"/>
                  </a:lnTo>
                  <a:lnTo>
                    <a:pt x="58149" y="0"/>
                  </a:lnTo>
                </a:path>
                <a:path w="362584">
                  <a:moveTo>
                    <a:pt x="62705" y="0"/>
                  </a:moveTo>
                  <a:lnTo>
                    <a:pt x="62705" y="0"/>
                  </a:lnTo>
                  <a:lnTo>
                    <a:pt x="67082" y="0"/>
                  </a:lnTo>
                </a:path>
                <a:path w="362584">
                  <a:moveTo>
                    <a:pt x="71570" y="0"/>
                  </a:moveTo>
                  <a:lnTo>
                    <a:pt x="71570" y="0"/>
                  </a:lnTo>
                  <a:lnTo>
                    <a:pt x="76104" y="0"/>
                  </a:lnTo>
                </a:path>
                <a:path w="362584">
                  <a:moveTo>
                    <a:pt x="80480" y="0"/>
                  </a:moveTo>
                  <a:lnTo>
                    <a:pt x="80480" y="0"/>
                  </a:lnTo>
                  <a:lnTo>
                    <a:pt x="84969" y="0"/>
                  </a:lnTo>
                </a:path>
                <a:path w="362584">
                  <a:moveTo>
                    <a:pt x="89525" y="0"/>
                  </a:moveTo>
                  <a:lnTo>
                    <a:pt x="89525" y="0"/>
                  </a:lnTo>
                  <a:lnTo>
                    <a:pt x="93901" y="0"/>
                  </a:lnTo>
                </a:path>
                <a:path w="362584">
                  <a:moveTo>
                    <a:pt x="98390" y="0"/>
                  </a:moveTo>
                  <a:lnTo>
                    <a:pt x="98390" y="0"/>
                  </a:lnTo>
                  <a:lnTo>
                    <a:pt x="102945" y="0"/>
                  </a:lnTo>
                </a:path>
                <a:path w="362584">
                  <a:moveTo>
                    <a:pt x="107322" y="0"/>
                  </a:moveTo>
                  <a:lnTo>
                    <a:pt x="107322" y="0"/>
                  </a:lnTo>
                  <a:lnTo>
                    <a:pt x="111811" y="0"/>
                  </a:lnTo>
                </a:path>
                <a:path w="362584">
                  <a:moveTo>
                    <a:pt x="116366" y="0"/>
                  </a:moveTo>
                  <a:lnTo>
                    <a:pt x="116366" y="0"/>
                  </a:lnTo>
                  <a:lnTo>
                    <a:pt x="120743" y="0"/>
                  </a:lnTo>
                </a:path>
                <a:path w="362584">
                  <a:moveTo>
                    <a:pt x="125232" y="0"/>
                  </a:moveTo>
                  <a:lnTo>
                    <a:pt x="125232" y="0"/>
                  </a:lnTo>
                  <a:lnTo>
                    <a:pt x="129765" y="0"/>
                  </a:lnTo>
                </a:path>
                <a:path w="362584">
                  <a:moveTo>
                    <a:pt x="134142" y="0"/>
                  </a:moveTo>
                  <a:lnTo>
                    <a:pt x="134142" y="0"/>
                  </a:lnTo>
                  <a:lnTo>
                    <a:pt x="138630" y="0"/>
                  </a:lnTo>
                </a:path>
                <a:path w="362584">
                  <a:moveTo>
                    <a:pt x="143186" y="0"/>
                  </a:moveTo>
                  <a:lnTo>
                    <a:pt x="143186" y="0"/>
                  </a:lnTo>
                  <a:lnTo>
                    <a:pt x="147563" y="0"/>
                  </a:lnTo>
                </a:path>
                <a:path w="362584">
                  <a:moveTo>
                    <a:pt x="152051" y="0"/>
                  </a:moveTo>
                  <a:lnTo>
                    <a:pt x="152051" y="0"/>
                  </a:lnTo>
                  <a:lnTo>
                    <a:pt x="156607" y="0"/>
                  </a:lnTo>
                </a:path>
                <a:path w="362584">
                  <a:moveTo>
                    <a:pt x="160984" y="0"/>
                  </a:moveTo>
                  <a:lnTo>
                    <a:pt x="160984" y="0"/>
                  </a:lnTo>
                  <a:lnTo>
                    <a:pt x="165472" y="0"/>
                  </a:lnTo>
                </a:path>
                <a:path w="362584">
                  <a:moveTo>
                    <a:pt x="170028" y="0"/>
                  </a:moveTo>
                  <a:lnTo>
                    <a:pt x="170028" y="0"/>
                  </a:lnTo>
                  <a:lnTo>
                    <a:pt x="174405" y="0"/>
                  </a:lnTo>
                </a:path>
                <a:path w="362584">
                  <a:moveTo>
                    <a:pt x="178893" y="0"/>
                  </a:moveTo>
                  <a:lnTo>
                    <a:pt x="178893" y="0"/>
                  </a:lnTo>
                  <a:lnTo>
                    <a:pt x="183426" y="0"/>
                  </a:lnTo>
                </a:path>
                <a:path w="362584">
                  <a:moveTo>
                    <a:pt x="187803" y="0"/>
                  </a:moveTo>
                  <a:lnTo>
                    <a:pt x="187803" y="0"/>
                  </a:lnTo>
                  <a:lnTo>
                    <a:pt x="192314" y="0"/>
                  </a:lnTo>
                </a:path>
                <a:path w="362584">
                  <a:moveTo>
                    <a:pt x="196847" y="0"/>
                  </a:moveTo>
                  <a:lnTo>
                    <a:pt x="196847" y="0"/>
                  </a:lnTo>
                  <a:lnTo>
                    <a:pt x="201224" y="0"/>
                  </a:lnTo>
                </a:path>
                <a:path w="362584">
                  <a:moveTo>
                    <a:pt x="205780" y="0"/>
                  </a:moveTo>
                  <a:lnTo>
                    <a:pt x="205780" y="0"/>
                  </a:lnTo>
                  <a:lnTo>
                    <a:pt x="210268" y="0"/>
                  </a:lnTo>
                </a:path>
                <a:path w="362584">
                  <a:moveTo>
                    <a:pt x="214645" y="0"/>
                  </a:moveTo>
                  <a:lnTo>
                    <a:pt x="214645" y="0"/>
                  </a:lnTo>
                  <a:lnTo>
                    <a:pt x="219178" y="0"/>
                  </a:lnTo>
                </a:path>
                <a:path w="362584">
                  <a:moveTo>
                    <a:pt x="223689" y="0"/>
                  </a:moveTo>
                  <a:lnTo>
                    <a:pt x="223689" y="0"/>
                  </a:lnTo>
                  <a:lnTo>
                    <a:pt x="228066" y="0"/>
                  </a:lnTo>
                </a:path>
                <a:path w="362584">
                  <a:moveTo>
                    <a:pt x="232599" y="0"/>
                  </a:moveTo>
                  <a:lnTo>
                    <a:pt x="232599" y="0"/>
                  </a:lnTo>
                  <a:lnTo>
                    <a:pt x="237088" y="0"/>
                  </a:lnTo>
                </a:path>
                <a:path w="362584">
                  <a:moveTo>
                    <a:pt x="241465" y="0"/>
                  </a:moveTo>
                  <a:lnTo>
                    <a:pt x="241465" y="0"/>
                  </a:lnTo>
                  <a:lnTo>
                    <a:pt x="246020" y="0"/>
                  </a:lnTo>
                </a:path>
                <a:path w="362584">
                  <a:moveTo>
                    <a:pt x="250509" y="0"/>
                  </a:moveTo>
                  <a:lnTo>
                    <a:pt x="250509" y="0"/>
                  </a:lnTo>
                  <a:lnTo>
                    <a:pt x="254886" y="0"/>
                  </a:lnTo>
                </a:path>
                <a:path w="362584">
                  <a:moveTo>
                    <a:pt x="259441" y="0"/>
                  </a:moveTo>
                  <a:lnTo>
                    <a:pt x="259441" y="0"/>
                  </a:lnTo>
                  <a:lnTo>
                    <a:pt x="263930" y="0"/>
                  </a:lnTo>
                </a:path>
                <a:path w="362584">
                  <a:moveTo>
                    <a:pt x="268307" y="0"/>
                  </a:moveTo>
                  <a:lnTo>
                    <a:pt x="268307" y="0"/>
                  </a:lnTo>
                  <a:lnTo>
                    <a:pt x="272862" y="0"/>
                  </a:lnTo>
                </a:path>
                <a:path w="362584">
                  <a:moveTo>
                    <a:pt x="277351" y="0"/>
                  </a:moveTo>
                  <a:lnTo>
                    <a:pt x="277351" y="0"/>
                  </a:lnTo>
                  <a:lnTo>
                    <a:pt x="281728" y="0"/>
                  </a:lnTo>
                </a:path>
                <a:path w="362584">
                  <a:moveTo>
                    <a:pt x="286261" y="0"/>
                  </a:moveTo>
                  <a:lnTo>
                    <a:pt x="286261" y="0"/>
                  </a:lnTo>
                  <a:lnTo>
                    <a:pt x="290749" y="0"/>
                  </a:lnTo>
                </a:path>
                <a:path w="362584">
                  <a:moveTo>
                    <a:pt x="295126" y="0"/>
                  </a:moveTo>
                  <a:lnTo>
                    <a:pt x="295126" y="0"/>
                  </a:lnTo>
                  <a:lnTo>
                    <a:pt x="299682" y="0"/>
                  </a:lnTo>
                </a:path>
                <a:path w="362584">
                  <a:moveTo>
                    <a:pt x="304170" y="0"/>
                  </a:moveTo>
                  <a:lnTo>
                    <a:pt x="304170" y="0"/>
                  </a:lnTo>
                  <a:lnTo>
                    <a:pt x="308547" y="0"/>
                  </a:lnTo>
                </a:path>
                <a:path w="362584">
                  <a:moveTo>
                    <a:pt x="313103" y="0"/>
                  </a:moveTo>
                  <a:lnTo>
                    <a:pt x="313103" y="0"/>
                  </a:lnTo>
                  <a:lnTo>
                    <a:pt x="317591" y="0"/>
                  </a:lnTo>
                </a:path>
                <a:path w="362584">
                  <a:moveTo>
                    <a:pt x="321968" y="0"/>
                  </a:moveTo>
                  <a:lnTo>
                    <a:pt x="321968" y="0"/>
                  </a:lnTo>
                  <a:lnTo>
                    <a:pt x="326524" y="0"/>
                  </a:lnTo>
                </a:path>
                <a:path w="362584">
                  <a:moveTo>
                    <a:pt x="331012" y="0"/>
                  </a:moveTo>
                  <a:lnTo>
                    <a:pt x="331012" y="0"/>
                  </a:lnTo>
                  <a:lnTo>
                    <a:pt x="335389" y="0"/>
                  </a:lnTo>
                </a:path>
                <a:path w="362584">
                  <a:moveTo>
                    <a:pt x="339922" y="0"/>
                  </a:moveTo>
                  <a:lnTo>
                    <a:pt x="339922" y="0"/>
                  </a:lnTo>
                  <a:lnTo>
                    <a:pt x="344411" y="0"/>
                  </a:lnTo>
                </a:path>
                <a:path w="362584">
                  <a:moveTo>
                    <a:pt x="348788" y="0"/>
                  </a:moveTo>
                  <a:lnTo>
                    <a:pt x="348788" y="0"/>
                  </a:lnTo>
                  <a:lnTo>
                    <a:pt x="353343" y="0"/>
                  </a:lnTo>
                </a:path>
                <a:path w="362584">
                  <a:moveTo>
                    <a:pt x="357832" y="0"/>
                  </a:moveTo>
                  <a:lnTo>
                    <a:pt x="357832" y="0"/>
                  </a:lnTo>
                  <a:lnTo>
                    <a:pt x="362209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44577" y="598676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44577" y="599577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44577" y="600463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44577" y="601356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44577" y="602260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44577" y="603145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44577" y="604038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44577" y="604940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42387" y="6060536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0" y="0"/>
                  </a:moveTo>
                  <a:lnTo>
                    <a:pt x="4379" y="0"/>
                  </a:lnTo>
                </a:path>
                <a:path w="4445" h="9525">
                  <a:moveTo>
                    <a:pt x="0" y="8926"/>
                  </a:moveTo>
                  <a:lnTo>
                    <a:pt x="4379" y="892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44577" y="608512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53"/>
                  </a:moveTo>
                  <a:lnTo>
                    <a:pt x="2189" y="2253"/>
                  </a:lnTo>
                </a:path>
              </a:pathLst>
            </a:custGeom>
            <a:ln w="4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44577" y="609401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44577" y="6103025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744577" y="611195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44577" y="612081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44577" y="6129849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4577" y="613875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53"/>
                  </a:moveTo>
                  <a:lnTo>
                    <a:pt x="2189" y="2253"/>
                  </a:lnTo>
                </a:path>
              </a:pathLst>
            </a:custGeom>
            <a:ln w="4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44577" y="614763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44577" y="615665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44577" y="616557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44577" y="617443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44577" y="6183474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44577" y="619237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53"/>
                  </a:moveTo>
                  <a:lnTo>
                    <a:pt x="2189" y="2253"/>
                  </a:lnTo>
                </a:path>
              </a:pathLst>
            </a:custGeom>
            <a:ln w="4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44577" y="620125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381207" y="6202420"/>
              <a:ext cx="359410" cy="3810"/>
            </a:xfrm>
            <a:custGeom>
              <a:avLst/>
              <a:gdLst/>
              <a:ahLst/>
              <a:cxnLst/>
              <a:rect l="l" t="t" r="r" b="b"/>
              <a:pathLst>
                <a:path w="359409" h="3810">
                  <a:moveTo>
                    <a:pt x="358881" y="3369"/>
                  </a:moveTo>
                  <a:lnTo>
                    <a:pt x="358881" y="3369"/>
                  </a:lnTo>
                  <a:lnTo>
                    <a:pt x="354504" y="3369"/>
                  </a:lnTo>
                </a:path>
                <a:path w="359409" h="3810">
                  <a:moveTo>
                    <a:pt x="349971" y="3369"/>
                  </a:moveTo>
                  <a:lnTo>
                    <a:pt x="349971" y="3369"/>
                  </a:lnTo>
                  <a:lnTo>
                    <a:pt x="345416" y="3369"/>
                  </a:lnTo>
                </a:path>
                <a:path w="359409" h="3810">
                  <a:moveTo>
                    <a:pt x="341083" y="3369"/>
                  </a:moveTo>
                  <a:lnTo>
                    <a:pt x="341083" y="3369"/>
                  </a:lnTo>
                  <a:lnTo>
                    <a:pt x="336550" y="3369"/>
                  </a:lnTo>
                </a:path>
                <a:path w="359409" h="3810">
                  <a:moveTo>
                    <a:pt x="331995" y="3369"/>
                  </a:moveTo>
                  <a:lnTo>
                    <a:pt x="331995" y="3369"/>
                  </a:lnTo>
                  <a:lnTo>
                    <a:pt x="327685" y="3369"/>
                  </a:lnTo>
                </a:path>
                <a:path w="359409" h="3810">
                  <a:moveTo>
                    <a:pt x="323129" y="3369"/>
                  </a:moveTo>
                  <a:lnTo>
                    <a:pt x="323129" y="3369"/>
                  </a:lnTo>
                  <a:lnTo>
                    <a:pt x="318596" y="3369"/>
                  </a:lnTo>
                </a:path>
                <a:path w="359409" h="3810">
                  <a:moveTo>
                    <a:pt x="314264" y="3369"/>
                  </a:moveTo>
                  <a:lnTo>
                    <a:pt x="314264" y="3369"/>
                  </a:lnTo>
                  <a:lnTo>
                    <a:pt x="309708" y="3369"/>
                  </a:lnTo>
                </a:path>
                <a:path w="359409" h="3810">
                  <a:moveTo>
                    <a:pt x="305175" y="3369"/>
                  </a:moveTo>
                  <a:lnTo>
                    <a:pt x="305175" y="3369"/>
                  </a:lnTo>
                  <a:lnTo>
                    <a:pt x="300843" y="3369"/>
                  </a:lnTo>
                </a:path>
                <a:path w="359409" h="3810">
                  <a:moveTo>
                    <a:pt x="296310" y="3369"/>
                  </a:moveTo>
                  <a:lnTo>
                    <a:pt x="296310" y="3369"/>
                  </a:lnTo>
                  <a:lnTo>
                    <a:pt x="291754" y="3369"/>
                  </a:lnTo>
                </a:path>
                <a:path w="359409" h="3810">
                  <a:moveTo>
                    <a:pt x="287422" y="3369"/>
                  </a:moveTo>
                  <a:lnTo>
                    <a:pt x="287422" y="3369"/>
                  </a:lnTo>
                  <a:lnTo>
                    <a:pt x="282889" y="3369"/>
                  </a:lnTo>
                </a:path>
                <a:path w="359409" h="3810">
                  <a:moveTo>
                    <a:pt x="278333" y="3369"/>
                  </a:moveTo>
                  <a:lnTo>
                    <a:pt x="278333" y="3369"/>
                  </a:lnTo>
                  <a:lnTo>
                    <a:pt x="274023" y="3369"/>
                  </a:lnTo>
                </a:path>
                <a:path w="359409" h="3810">
                  <a:moveTo>
                    <a:pt x="269468" y="3369"/>
                  </a:moveTo>
                  <a:lnTo>
                    <a:pt x="269468" y="3369"/>
                  </a:lnTo>
                  <a:lnTo>
                    <a:pt x="264935" y="3369"/>
                  </a:lnTo>
                </a:path>
                <a:path w="359409" h="3810">
                  <a:moveTo>
                    <a:pt x="260602" y="3369"/>
                  </a:moveTo>
                  <a:lnTo>
                    <a:pt x="260602" y="3369"/>
                  </a:lnTo>
                  <a:lnTo>
                    <a:pt x="256047" y="3369"/>
                  </a:lnTo>
                </a:path>
                <a:path w="359409" h="3810">
                  <a:moveTo>
                    <a:pt x="251514" y="3369"/>
                  </a:moveTo>
                  <a:lnTo>
                    <a:pt x="251514" y="3369"/>
                  </a:lnTo>
                  <a:lnTo>
                    <a:pt x="247181" y="3369"/>
                  </a:lnTo>
                </a:path>
                <a:path w="359409" h="3810">
                  <a:moveTo>
                    <a:pt x="242648" y="3369"/>
                  </a:moveTo>
                  <a:lnTo>
                    <a:pt x="242648" y="3369"/>
                  </a:lnTo>
                  <a:lnTo>
                    <a:pt x="238093" y="3369"/>
                  </a:lnTo>
                </a:path>
                <a:path w="359409" h="3810">
                  <a:moveTo>
                    <a:pt x="233761" y="3369"/>
                  </a:moveTo>
                  <a:lnTo>
                    <a:pt x="233761" y="3369"/>
                  </a:lnTo>
                  <a:lnTo>
                    <a:pt x="229227" y="3369"/>
                  </a:lnTo>
                </a:path>
                <a:path w="359409" h="3810">
                  <a:moveTo>
                    <a:pt x="224672" y="3369"/>
                  </a:moveTo>
                  <a:lnTo>
                    <a:pt x="224672" y="3369"/>
                  </a:lnTo>
                  <a:lnTo>
                    <a:pt x="220362" y="3369"/>
                  </a:lnTo>
                </a:path>
                <a:path w="359409" h="3810">
                  <a:moveTo>
                    <a:pt x="215806" y="3369"/>
                  </a:moveTo>
                  <a:lnTo>
                    <a:pt x="215806" y="3369"/>
                  </a:lnTo>
                  <a:lnTo>
                    <a:pt x="211273" y="3369"/>
                  </a:lnTo>
                </a:path>
                <a:path w="359409" h="3810">
                  <a:moveTo>
                    <a:pt x="206941" y="3369"/>
                  </a:moveTo>
                  <a:lnTo>
                    <a:pt x="206941" y="3369"/>
                  </a:lnTo>
                  <a:lnTo>
                    <a:pt x="202385" y="3369"/>
                  </a:lnTo>
                </a:path>
                <a:path w="359409" h="3810">
                  <a:moveTo>
                    <a:pt x="197852" y="3369"/>
                  </a:moveTo>
                  <a:lnTo>
                    <a:pt x="197852" y="3369"/>
                  </a:lnTo>
                  <a:lnTo>
                    <a:pt x="193520" y="3369"/>
                  </a:lnTo>
                </a:path>
                <a:path w="359409" h="3810">
                  <a:moveTo>
                    <a:pt x="188987" y="3369"/>
                  </a:moveTo>
                  <a:lnTo>
                    <a:pt x="188987" y="3369"/>
                  </a:lnTo>
                  <a:lnTo>
                    <a:pt x="184431" y="3369"/>
                  </a:lnTo>
                </a:path>
                <a:path w="359409" h="3810">
                  <a:moveTo>
                    <a:pt x="180099" y="3369"/>
                  </a:moveTo>
                  <a:lnTo>
                    <a:pt x="180099" y="3369"/>
                  </a:lnTo>
                  <a:lnTo>
                    <a:pt x="175566" y="3369"/>
                  </a:lnTo>
                </a:path>
                <a:path w="359409" h="3810">
                  <a:moveTo>
                    <a:pt x="171010" y="3369"/>
                  </a:moveTo>
                  <a:lnTo>
                    <a:pt x="171010" y="3369"/>
                  </a:lnTo>
                  <a:lnTo>
                    <a:pt x="166701" y="3369"/>
                  </a:lnTo>
                </a:path>
                <a:path w="359409" h="3810">
                  <a:moveTo>
                    <a:pt x="162145" y="3369"/>
                  </a:moveTo>
                  <a:lnTo>
                    <a:pt x="162145" y="3369"/>
                  </a:lnTo>
                  <a:lnTo>
                    <a:pt x="157589" y="3369"/>
                  </a:lnTo>
                </a:path>
                <a:path w="359409" h="3810">
                  <a:moveTo>
                    <a:pt x="153280" y="3369"/>
                  </a:moveTo>
                  <a:lnTo>
                    <a:pt x="153280" y="3369"/>
                  </a:lnTo>
                  <a:lnTo>
                    <a:pt x="148724" y="3369"/>
                  </a:lnTo>
                </a:path>
                <a:path w="359409" h="3810">
                  <a:moveTo>
                    <a:pt x="144191" y="3369"/>
                  </a:moveTo>
                  <a:lnTo>
                    <a:pt x="144191" y="3369"/>
                  </a:lnTo>
                  <a:lnTo>
                    <a:pt x="139859" y="3369"/>
                  </a:lnTo>
                </a:path>
                <a:path w="359409" h="3810">
                  <a:moveTo>
                    <a:pt x="135325" y="3369"/>
                  </a:moveTo>
                  <a:lnTo>
                    <a:pt x="135325" y="3369"/>
                  </a:lnTo>
                  <a:lnTo>
                    <a:pt x="130770" y="3369"/>
                  </a:lnTo>
                </a:path>
                <a:path w="359409" h="3810">
                  <a:moveTo>
                    <a:pt x="126438" y="3369"/>
                  </a:moveTo>
                  <a:lnTo>
                    <a:pt x="126438" y="3369"/>
                  </a:lnTo>
                  <a:lnTo>
                    <a:pt x="121904" y="3369"/>
                  </a:lnTo>
                </a:path>
                <a:path w="359409" h="3810">
                  <a:moveTo>
                    <a:pt x="117349" y="3369"/>
                  </a:moveTo>
                  <a:lnTo>
                    <a:pt x="117349" y="3369"/>
                  </a:lnTo>
                  <a:lnTo>
                    <a:pt x="113039" y="3369"/>
                  </a:lnTo>
                </a:path>
                <a:path w="359409" h="3810">
                  <a:moveTo>
                    <a:pt x="108484" y="3369"/>
                  </a:moveTo>
                  <a:lnTo>
                    <a:pt x="108484" y="3369"/>
                  </a:lnTo>
                  <a:lnTo>
                    <a:pt x="103928" y="3369"/>
                  </a:lnTo>
                </a:path>
                <a:path w="359409" h="3810">
                  <a:moveTo>
                    <a:pt x="99618" y="3369"/>
                  </a:moveTo>
                  <a:lnTo>
                    <a:pt x="99618" y="3369"/>
                  </a:lnTo>
                  <a:lnTo>
                    <a:pt x="95063" y="3369"/>
                  </a:lnTo>
                </a:path>
                <a:path w="359409" h="3810">
                  <a:moveTo>
                    <a:pt x="90529" y="3369"/>
                  </a:moveTo>
                  <a:lnTo>
                    <a:pt x="90529" y="3369"/>
                  </a:lnTo>
                  <a:lnTo>
                    <a:pt x="86197" y="3369"/>
                  </a:lnTo>
                </a:path>
                <a:path w="359409" h="3810">
                  <a:moveTo>
                    <a:pt x="81664" y="3369"/>
                  </a:moveTo>
                  <a:lnTo>
                    <a:pt x="81664" y="3369"/>
                  </a:lnTo>
                  <a:lnTo>
                    <a:pt x="77108" y="3369"/>
                  </a:lnTo>
                </a:path>
                <a:path w="359409" h="3810">
                  <a:moveTo>
                    <a:pt x="72776" y="3369"/>
                  </a:moveTo>
                  <a:lnTo>
                    <a:pt x="72776" y="3369"/>
                  </a:lnTo>
                  <a:lnTo>
                    <a:pt x="68243" y="3369"/>
                  </a:lnTo>
                </a:path>
                <a:path w="359409" h="3810">
                  <a:moveTo>
                    <a:pt x="63688" y="3369"/>
                  </a:moveTo>
                  <a:lnTo>
                    <a:pt x="63688" y="3369"/>
                  </a:lnTo>
                  <a:lnTo>
                    <a:pt x="59378" y="3369"/>
                  </a:lnTo>
                </a:path>
                <a:path w="359409" h="3810">
                  <a:moveTo>
                    <a:pt x="54822" y="3369"/>
                  </a:moveTo>
                  <a:lnTo>
                    <a:pt x="54822" y="3369"/>
                  </a:lnTo>
                  <a:lnTo>
                    <a:pt x="50267" y="3369"/>
                  </a:lnTo>
                </a:path>
                <a:path w="359409" h="3810">
                  <a:moveTo>
                    <a:pt x="45957" y="3369"/>
                  </a:moveTo>
                  <a:lnTo>
                    <a:pt x="45957" y="3369"/>
                  </a:lnTo>
                  <a:lnTo>
                    <a:pt x="41401" y="3369"/>
                  </a:lnTo>
                </a:path>
                <a:path w="359409" h="3810">
                  <a:moveTo>
                    <a:pt x="36868" y="3369"/>
                  </a:moveTo>
                  <a:lnTo>
                    <a:pt x="36868" y="3369"/>
                  </a:lnTo>
                  <a:lnTo>
                    <a:pt x="32491" y="3369"/>
                  </a:lnTo>
                </a:path>
                <a:path w="359409" h="3810">
                  <a:moveTo>
                    <a:pt x="28003" y="3369"/>
                  </a:moveTo>
                  <a:lnTo>
                    <a:pt x="28003" y="3369"/>
                  </a:lnTo>
                  <a:lnTo>
                    <a:pt x="23447" y="3369"/>
                  </a:lnTo>
                </a:path>
                <a:path w="359409" h="3810">
                  <a:moveTo>
                    <a:pt x="19070" y="3369"/>
                  </a:moveTo>
                  <a:lnTo>
                    <a:pt x="19070" y="3369"/>
                  </a:lnTo>
                  <a:lnTo>
                    <a:pt x="14582" y="3369"/>
                  </a:lnTo>
                </a:path>
                <a:path w="359409" h="3810">
                  <a:moveTo>
                    <a:pt x="10026" y="3369"/>
                  </a:moveTo>
                  <a:lnTo>
                    <a:pt x="10026" y="3369"/>
                  </a:lnTo>
                  <a:lnTo>
                    <a:pt x="5649" y="3369"/>
                  </a:lnTo>
                </a:path>
                <a:path w="359409" h="3810">
                  <a:moveTo>
                    <a:pt x="1161" y="3369"/>
                  </a:moveTo>
                  <a:lnTo>
                    <a:pt x="0" y="3369"/>
                  </a:lnTo>
                  <a:lnTo>
                    <a:pt x="0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381207" y="619356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81207" y="618452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381207" y="617559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81207" y="6166737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81207" y="6157654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81207" y="614879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381207" y="613993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79017" y="6124248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81207" y="6113112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381207" y="610403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381207" y="609517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81207" y="608631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81207" y="606834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81207" y="605948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379017" y="6043811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381207" y="603268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379017" y="6016998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381207" y="600586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79017" y="5990186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995483" y="5983369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385723" y="0"/>
                  </a:moveTo>
                  <a:lnTo>
                    <a:pt x="385723" y="0"/>
                  </a:lnTo>
                  <a:lnTo>
                    <a:pt x="385723" y="0"/>
                  </a:lnTo>
                  <a:close/>
                </a:path>
                <a:path w="386079">
                  <a:moveTo>
                    <a:pt x="0" y="0"/>
                  </a:moveTo>
                  <a:lnTo>
                    <a:pt x="0" y="0"/>
                  </a:lnTo>
                  <a:lnTo>
                    <a:pt x="4488" y="0"/>
                  </a:lnTo>
                </a:path>
                <a:path w="386079">
                  <a:moveTo>
                    <a:pt x="9044" y="0"/>
                  </a:moveTo>
                  <a:lnTo>
                    <a:pt x="9044" y="0"/>
                  </a:lnTo>
                  <a:lnTo>
                    <a:pt x="13420" y="0"/>
                  </a:lnTo>
                </a:path>
                <a:path w="386079">
                  <a:moveTo>
                    <a:pt x="17909" y="0"/>
                  </a:moveTo>
                  <a:lnTo>
                    <a:pt x="17909" y="0"/>
                  </a:lnTo>
                  <a:lnTo>
                    <a:pt x="22442" y="0"/>
                  </a:lnTo>
                </a:path>
                <a:path w="386079">
                  <a:moveTo>
                    <a:pt x="26841" y="0"/>
                  </a:moveTo>
                  <a:lnTo>
                    <a:pt x="26841" y="0"/>
                  </a:lnTo>
                  <a:lnTo>
                    <a:pt x="31330" y="0"/>
                  </a:lnTo>
                </a:path>
                <a:path w="386079">
                  <a:moveTo>
                    <a:pt x="35863" y="0"/>
                  </a:moveTo>
                  <a:lnTo>
                    <a:pt x="35863" y="0"/>
                  </a:lnTo>
                  <a:lnTo>
                    <a:pt x="40240" y="0"/>
                  </a:lnTo>
                </a:path>
                <a:path w="386079">
                  <a:moveTo>
                    <a:pt x="44729" y="0"/>
                  </a:moveTo>
                  <a:lnTo>
                    <a:pt x="44729" y="0"/>
                  </a:lnTo>
                  <a:lnTo>
                    <a:pt x="49284" y="0"/>
                  </a:lnTo>
                </a:path>
                <a:path w="386079">
                  <a:moveTo>
                    <a:pt x="53661" y="0"/>
                  </a:moveTo>
                  <a:lnTo>
                    <a:pt x="53661" y="0"/>
                  </a:lnTo>
                  <a:lnTo>
                    <a:pt x="58149" y="0"/>
                  </a:lnTo>
                </a:path>
                <a:path w="386079">
                  <a:moveTo>
                    <a:pt x="62705" y="0"/>
                  </a:moveTo>
                  <a:lnTo>
                    <a:pt x="62705" y="0"/>
                  </a:lnTo>
                  <a:lnTo>
                    <a:pt x="67082" y="0"/>
                  </a:lnTo>
                </a:path>
                <a:path w="386079">
                  <a:moveTo>
                    <a:pt x="71570" y="0"/>
                  </a:moveTo>
                  <a:lnTo>
                    <a:pt x="71570" y="0"/>
                  </a:lnTo>
                  <a:lnTo>
                    <a:pt x="76104" y="0"/>
                  </a:lnTo>
                </a:path>
                <a:path w="386079">
                  <a:moveTo>
                    <a:pt x="80503" y="0"/>
                  </a:moveTo>
                  <a:lnTo>
                    <a:pt x="80503" y="0"/>
                  </a:lnTo>
                  <a:lnTo>
                    <a:pt x="84991" y="0"/>
                  </a:lnTo>
                </a:path>
                <a:path w="386079">
                  <a:moveTo>
                    <a:pt x="89525" y="0"/>
                  </a:moveTo>
                  <a:lnTo>
                    <a:pt x="89525" y="0"/>
                  </a:lnTo>
                  <a:lnTo>
                    <a:pt x="93901" y="0"/>
                  </a:lnTo>
                </a:path>
                <a:path w="386079">
                  <a:moveTo>
                    <a:pt x="98390" y="0"/>
                  </a:moveTo>
                  <a:lnTo>
                    <a:pt x="98390" y="0"/>
                  </a:lnTo>
                  <a:lnTo>
                    <a:pt x="102945" y="0"/>
                  </a:lnTo>
                </a:path>
                <a:path w="386079">
                  <a:moveTo>
                    <a:pt x="107322" y="0"/>
                  </a:moveTo>
                  <a:lnTo>
                    <a:pt x="107322" y="0"/>
                  </a:lnTo>
                  <a:lnTo>
                    <a:pt x="111811" y="0"/>
                  </a:lnTo>
                </a:path>
                <a:path w="386079">
                  <a:moveTo>
                    <a:pt x="116366" y="0"/>
                  </a:moveTo>
                  <a:lnTo>
                    <a:pt x="116366" y="0"/>
                  </a:lnTo>
                  <a:lnTo>
                    <a:pt x="120743" y="0"/>
                  </a:lnTo>
                </a:path>
                <a:path w="386079">
                  <a:moveTo>
                    <a:pt x="125232" y="0"/>
                  </a:moveTo>
                  <a:lnTo>
                    <a:pt x="125232" y="0"/>
                  </a:lnTo>
                  <a:lnTo>
                    <a:pt x="129765" y="0"/>
                  </a:lnTo>
                </a:path>
                <a:path w="386079">
                  <a:moveTo>
                    <a:pt x="134164" y="0"/>
                  </a:moveTo>
                  <a:lnTo>
                    <a:pt x="134164" y="0"/>
                  </a:lnTo>
                  <a:lnTo>
                    <a:pt x="138653" y="0"/>
                  </a:lnTo>
                </a:path>
                <a:path w="386079">
                  <a:moveTo>
                    <a:pt x="143186" y="0"/>
                  </a:moveTo>
                  <a:lnTo>
                    <a:pt x="143186" y="0"/>
                  </a:lnTo>
                  <a:lnTo>
                    <a:pt x="147563" y="0"/>
                  </a:lnTo>
                </a:path>
                <a:path w="386079">
                  <a:moveTo>
                    <a:pt x="152118" y="0"/>
                  </a:moveTo>
                  <a:lnTo>
                    <a:pt x="152118" y="0"/>
                  </a:lnTo>
                  <a:lnTo>
                    <a:pt x="156607" y="0"/>
                  </a:lnTo>
                </a:path>
                <a:path w="386079">
                  <a:moveTo>
                    <a:pt x="160984" y="0"/>
                  </a:moveTo>
                  <a:lnTo>
                    <a:pt x="160984" y="0"/>
                  </a:lnTo>
                  <a:lnTo>
                    <a:pt x="165539" y="0"/>
                  </a:lnTo>
                </a:path>
                <a:path w="386079">
                  <a:moveTo>
                    <a:pt x="170028" y="0"/>
                  </a:moveTo>
                  <a:lnTo>
                    <a:pt x="170028" y="0"/>
                  </a:lnTo>
                  <a:lnTo>
                    <a:pt x="174405" y="0"/>
                  </a:lnTo>
                </a:path>
                <a:path w="386079">
                  <a:moveTo>
                    <a:pt x="178938" y="0"/>
                  </a:moveTo>
                  <a:lnTo>
                    <a:pt x="178938" y="0"/>
                  </a:lnTo>
                  <a:lnTo>
                    <a:pt x="183426" y="0"/>
                  </a:lnTo>
                </a:path>
                <a:path w="386079">
                  <a:moveTo>
                    <a:pt x="187826" y="0"/>
                  </a:moveTo>
                  <a:lnTo>
                    <a:pt x="187826" y="0"/>
                  </a:lnTo>
                  <a:lnTo>
                    <a:pt x="192359" y="0"/>
                  </a:lnTo>
                </a:path>
                <a:path w="386079">
                  <a:moveTo>
                    <a:pt x="196847" y="0"/>
                  </a:moveTo>
                  <a:lnTo>
                    <a:pt x="196847" y="0"/>
                  </a:lnTo>
                  <a:lnTo>
                    <a:pt x="201224" y="0"/>
                  </a:lnTo>
                </a:path>
                <a:path w="386079">
                  <a:moveTo>
                    <a:pt x="205780" y="0"/>
                  </a:moveTo>
                  <a:lnTo>
                    <a:pt x="205780" y="0"/>
                  </a:lnTo>
                  <a:lnTo>
                    <a:pt x="210268" y="0"/>
                  </a:lnTo>
                </a:path>
                <a:path w="386079">
                  <a:moveTo>
                    <a:pt x="214645" y="0"/>
                  </a:moveTo>
                  <a:lnTo>
                    <a:pt x="214645" y="0"/>
                  </a:lnTo>
                  <a:lnTo>
                    <a:pt x="219201" y="0"/>
                  </a:lnTo>
                </a:path>
                <a:path w="386079">
                  <a:moveTo>
                    <a:pt x="223689" y="0"/>
                  </a:moveTo>
                  <a:lnTo>
                    <a:pt x="223689" y="0"/>
                  </a:lnTo>
                  <a:lnTo>
                    <a:pt x="228066" y="0"/>
                  </a:lnTo>
                </a:path>
                <a:path w="386079">
                  <a:moveTo>
                    <a:pt x="232599" y="0"/>
                  </a:moveTo>
                  <a:lnTo>
                    <a:pt x="232599" y="0"/>
                  </a:lnTo>
                  <a:lnTo>
                    <a:pt x="237088" y="0"/>
                  </a:lnTo>
                </a:path>
                <a:path w="386079">
                  <a:moveTo>
                    <a:pt x="241487" y="0"/>
                  </a:moveTo>
                  <a:lnTo>
                    <a:pt x="241487" y="0"/>
                  </a:lnTo>
                  <a:lnTo>
                    <a:pt x="246020" y="0"/>
                  </a:lnTo>
                </a:path>
                <a:path w="386079">
                  <a:moveTo>
                    <a:pt x="250509" y="0"/>
                  </a:moveTo>
                  <a:lnTo>
                    <a:pt x="250509" y="0"/>
                  </a:lnTo>
                  <a:lnTo>
                    <a:pt x="254886" y="0"/>
                  </a:lnTo>
                </a:path>
                <a:path w="386079">
                  <a:moveTo>
                    <a:pt x="259441" y="0"/>
                  </a:moveTo>
                  <a:lnTo>
                    <a:pt x="259441" y="0"/>
                  </a:lnTo>
                  <a:lnTo>
                    <a:pt x="263930" y="0"/>
                  </a:lnTo>
                </a:path>
                <a:path w="386079">
                  <a:moveTo>
                    <a:pt x="268307" y="0"/>
                  </a:moveTo>
                  <a:lnTo>
                    <a:pt x="268307" y="0"/>
                  </a:lnTo>
                  <a:lnTo>
                    <a:pt x="272862" y="0"/>
                  </a:lnTo>
                </a:path>
                <a:path w="386079">
                  <a:moveTo>
                    <a:pt x="277351" y="0"/>
                  </a:moveTo>
                  <a:lnTo>
                    <a:pt x="277351" y="0"/>
                  </a:lnTo>
                  <a:lnTo>
                    <a:pt x="281728" y="0"/>
                  </a:lnTo>
                </a:path>
                <a:path w="386079">
                  <a:moveTo>
                    <a:pt x="286261" y="0"/>
                  </a:moveTo>
                  <a:lnTo>
                    <a:pt x="286261" y="0"/>
                  </a:lnTo>
                  <a:lnTo>
                    <a:pt x="290749" y="0"/>
                  </a:lnTo>
                </a:path>
                <a:path w="386079">
                  <a:moveTo>
                    <a:pt x="295148" y="0"/>
                  </a:moveTo>
                  <a:lnTo>
                    <a:pt x="295148" y="0"/>
                  </a:lnTo>
                  <a:lnTo>
                    <a:pt x="299682" y="0"/>
                  </a:lnTo>
                </a:path>
                <a:path w="386079">
                  <a:moveTo>
                    <a:pt x="304170" y="0"/>
                  </a:moveTo>
                  <a:lnTo>
                    <a:pt x="304170" y="0"/>
                  </a:lnTo>
                  <a:lnTo>
                    <a:pt x="308547" y="0"/>
                  </a:lnTo>
                </a:path>
                <a:path w="386079">
                  <a:moveTo>
                    <a:pt x="313103" y="0"/>
                  </a:moveTo>
                  <a:lnTo>
                    <a:pt x="313103" y="0"/>
                  </a:lnTo>
                  <a:lnTo>
                    <a:pt x="317591" y="0"/>
                  </a:lnTo>
                </a:path>
                <a:path w="386079">
                  <a:moveTo>
                    <a:pt x="321968" y="0"/>
                  </a:moveTo>
                  <a:lnTo>
                    <a:pt x="321968" y="0"/>
                  </a:lnTo>
                  <a:lnTo>
                    <a:pt x="326524" y="0"/>
                  </a:lnTo>
                </a:path>
                <a:path w="386079">
                  <a:moveTo>
                    <a:pt x="331012" y="0"/>
                  </a:moveTo>
                  <a:lnTo>
                    <a:pt x="331012" y="0"/>
                  </a:lnTo>
                  <a:lnTo>
                    <a:pt x="335389" y="0"/>
                  </a:lnTo>
                </a:path>
                <a:path w="386079">
                  <a:moveTo>
                    <a:pt x="339922" y="0"/>
                  </a:moveTo>
                  <a:lnTo>
                    <a:pt x="339922" y="0"/>
                  </a:lnTo>
                  <a:lnTo>
                    <a:pt x="344411" y="0"/>
                  </a:lnTo>
                </a:path>
                <a:path w="386079">
                  <a:moveTo>
                    <a:pt x="348810" y="0"/>
                  </a:moveTo>
                  <a:lnTo>
                    <a:pt x="348810" y="0"/>
                  </a:lnTo>
                  <a:lnTo>
                    <a:pt x="353343" y="0"/>
                  </a:lnTo>
                </a:path>
                <a:path w="386079">
                  <a:moveTo>
                    <a:pt x="357832" y="0"/>
                  </a:moveTo>
                  <a:lnTo>
                    <a:pt x="357832" y="0"/>
                  </a:lnTo>
                  <a:lnTo>
                    <a:pt x="362209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360037" y="598575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360037" y="599461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360037" y="600347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360037" y="601255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360037" y="602143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360037" y="603029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360037" y="603938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60037" y="604824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360037" y="605710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60037" y="6066182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360037" y="609300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360037" y="610186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360037" y="6110724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360037" y="6119807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360037" y="612868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360037" y="613754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360037" y="614663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360037" y="615549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360037" y="616441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360037" y="617343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98"/>
                  </a:moveTo>
                  <a:lnTo>
                    <a:pt x="2189" y="2198"/>
                  </a:lnTo>
                </a:path>
              </a:pathLst>
            </a:custGeom>
            <a:ln w="43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360037" y="618231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360037" y="619121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360037" y="6200255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995483" y="6204629"/>
              <a:ext cx="361315" cy="1270"/>
            </a:xfrm>
            <a:custGeom>
              <a:avLst/>
              <a:gdLst/>
              <a:ahLst/>
              <a:cxnLst/>
              <a:rect l="l" t="t" r="r" b="b"/>
              <a:pathLst>
                <a:path w="361314" h="1270">
                  <a:moveTo>
                    <a:pt x="361226" y="1160"/>
                  </a:moveTo>
                  <a:lnTo>
                    <a:pt x="361226" y="1160"/>
                  </a:lnTo>
                  <a:lnTo>
                    <a:pt x="356670" y="1160"/>
                  </a:lnTo>
                </a:path>
                <a:path w="361314" h="1270">
                  <a:moveTo>
                    <a:pt x="352182" y="1160"/>
                  </a:moveTo>
                  <a:lnTo>
                    <a:pt x="352182" y="1160"/>
                  </a:lnTo>
                  <a:lnTo>
                    <a:pt x="347805" y="1160"/>
                  </a:lnTo>
                </a:path>
                <a:path w="361314" h="1270">
                  <a:moveTo>
                    <a:pt x="343249" y="1160"/>
                  </a:moveTo>
                  <a:lnTo>
                    <a:pt x="343249" y="1160"/>
                  </a:lnTo>
                  <a:lnTo>
                    <a:pt x="338761" y="1160"/>
                  </a:lnTo>
                </a:path>
                <a:path w="361314" h="1270">
                  <a:moveTo>
                    <a:pt x="334384" y="1160"/>
                  </a:moveTo>
                  <a:lnTo>
                    <a:pt x="334384" y="1160"/>
                  </a:lnTo>
                  <a:lnTo>
                    <a:pt x="329851" y="1160"/>
                  </a:lnTo>
                </a:path>
                <a:path w="361314" h="1270">
                  <a:moveTo>
                    <a:pt x="325362" y="1160"/>
                  </a:moveTo>
                  <a:lnTo>
                    <a:pt x="325362" y="1160"/>
                  </a:lnTo>
                  <a:lnTo>
                    <a:pt x="320963" y="1160"/>
                  </a:lnTo>
                </a:path>
                <a:path w="361314" h="1270">
                  <a:moveTo>
                    <a:pt x="316430" y="1160"/>
                  </a:moveTo>
                  <a:lnTo>
                    <a:pt x="316430" y="1160"/>
                  </a:lnTo>
                  <a:lnTo>
                    <a:pt x="311941" y="1160"/>
                  </a:lnTo>
                </a:path>
                <a:path w="361314" h="1270">
                  <a:moveTo>
                    <a:pt x="307565" y="1160"/>
                  </a:moveTo>
                  <a:lnTo>
                    <a:pt x="307565" y="1160"/>
                  </a:lnTo>
                  <a:lnTo>
                    <a:pt x="303009" y="1160"/>
                  </a:lnTo>
                </a:path>
                <a:path w="361314" h="1270">
                  <a:moveTo>
                    <a:pt x="298476" y="1160"/>
                  </a:moveTo>
                  <a:lnTo>
                    <a:pt x="298476" y="1160"/>
                  </a:lnTo>
                  <a:lnTo>
                    <a:pt x="294144" y="1160"/>
                  </a:lnTo>
                </a:path>
                <a:path w="361314" h="1270">
                  <a:moveTo>
                    <a:pt x="289588" y="1160"/>
                  </a:moveTo>
                  <a:lnTo>
                    <a:pt x="289588" y="1160"/>
                  </a:lnTo>
                  <a:lnTo>
                    <a:pt x="285055" y="1160"/>
                  </a:lnTo>
                </a:path>
                <a:path w="361314" h="1270">
                  <a:moveTo>
                    <a:pt x="280723" y="1160"/>
                  </a:moveTo>
                  <a:lnTo>
                    <a:pt x="280723" y="1160"/>
                  </a:lnTo>
                  <a:lnTo>
                    <a:pt x="276189" y="1160"/>
                  </a:lnTo>
                </a:path>
                <a:path w="361314" h="1270">
                  <a:moveTo>
                    <a:pt x="271634" y="1160"/>
                  </a:moveTo>
                  <a:lnTo>
                    <a:pt x="271634" y="1160"/>
                  </a:lnTo>
                  <a:lnTo>
                    <a:pt x="267302" y="1160"/>
                  </a:lnTo>
                </a:path>
                <a:path w="361314" h="1270">
                  <a:moveTo>
                    <a:pt x="262769" y="1160"/>
                  </a:moveTo>
                  <a:lnTo>
                    <a:pt x="262769" y="1160"/>
                  </a:lnTo>
                  <a:lnTo>
                    <a:pt x="258213" y="1160"/>
                  </a:lnTo>
                </a:path>
                <a:path w="361314" h="1270">
                  <a:moveTo>
                    <a:pt x="253903" y="1160"/>
                  </a:moveTo>
                  <a:lnTo>
                    <a:pt x="253903" y="1160"/>
                  </a:lnTo>
                  <a:lnTo>
                    <a:pt x="249348" y="1160"/>
                  </a:lnTo>
                </a:path>
                <a:path w="361314" h="1270">
                  <a:moveTo>
                    <a:pt x="244814" y="1160"/>
                  </a:moveTo>
                  <a:lnTo>
                    <a:pt x="244814" y="1160"/>
                  </a:lnTo>
                  <a:lnTo>
                    <a:pt x="240482" y="1160"/>
                  </a:lnTo>
                </a:path>
                <a:path w="361314" h="1270">
                  <a:moveTo>
                    <a:pt x="235927" y="1160"/>
                  </a:moveTo>
                  <a:lnTo>
                    <a:pt x="235927" y="1160"/>
                  </a:lnTo>
                  <a:lnTo>
                    <a:pt x="231393" y="1160"/>
                  </a:lnTo>
                </a:path>
                <a:path w="361314" h="1270">
                  <a:moveTo>
                    <a:pt x="227061" y="1160"/>
                  </a:moveTo>
                  <a:lnTo>
                    <a:pt x="227061" y="1160"/>
                  </a:lnTo>
                  <a:lnTo>
                    <a:pt x="222528" y="1160"/>
                  </a:lnTo>
                </a:path>
                <a:path w="361314" h="1270">
                  <a:moveTo>
                    <a:pt x="217973" y="1160"/>
                  </a:moveTo>
                  <a:lnTo>
                    <a:pt x="217973" y="1160"/>
                  </a:lnTo>
                  <a:lnTo>
                    <a:pt x="213640" y="1160"/>
                  </a:lnTo>
                </a:path>
                <a:path w="361314" h="1270">
                  <a:moveTo>
                    <a:pt x="209107" y="1160"/>
                  </a:moveTo>
                  <a:lnTo>
                    <a:pt x="209107" y="1160"/>
                  </a:lnTo>
                  <a:lnTo>
                    <a:pt x="204552" y="1160"/>
                  </a:lnTo>
                </a:path>
                <a:path w="361314" h="1270">
                  <a:moveTo>
                    <a:pt x="200242" y="1160"/>
                  </a:moveTo>
                  <a:lnTo>
                    <a:pt x="200242" y="1160"/>
                  </a:lnTo>
                  <a:lnTo>
                    <a:pt x="195686" y="1160"/>
                  </a:lnTo>
                </a:path>
                <a:path w="361314" h="1270">
                  <a:moveTo>
                    <a:pt x="191153" y="1160"/>
                  </a:moveTo>
                  <a:lnTo>
                    <a:pt x="191153" y="1160"/>
                  </a:lnTo>
                  <a:lnTo>
                    <a:pt x="186821" y="1160"/>
                  </a:lnTo>
                </a:path>
                <a:path w="361314" h="1270">
                  <a:moveTo>
                    <a:pt x="182265" y="1160"/>
                  </a:moveTo>
                  <a:lnTo>
                    <a:pt x="182265" y="1160"/>
                  </a:lnTo>
                  <a:lnTo>
                    <a:pt x="177732" y="1160"/>
                  </a:lnTo>
                </a:path>
                <a:path w="361314" h="1270">
                  <a:moveTo>
                    <a:pt x="173400" y="1160"/>
                  </a:moveTo>
                  <a:lnTo>
                    <a:pt x="173400" y="1160"/>
                  </a:lnTo>
                  <a:lnTo>
                    <a:pt x="168867" y="1160"/>
                  </a:lnTo>
                </a:path>
                <a:path w="361314" h="1270">
                  <a:moveTo>
                    <a:pt x="164311" y="1160"/>
                  </a:moveTo>
                  <a:lnTo>
                    <a:pt x="164311" y="1160"/>
                  </a:lnTo>
                  <a:lnTo>
                    <a:pt x="159979" y="1160"/>
                  </a:lnTo>
                </a:path>
                <a:path w="361314" h="1270">
                  <a:moveTo>
                    <a:pt x="155446" y="1160"/>
                  </a:moveTo>
                  <a:lnTo>
                    <a:pt x="155446" y="1160"/>
                  </a:lnTo>
                  <a:lnTo>
                    <a:pt x="150890" y="1160"/>
                  </a:lnTo>
                </a:path>
                <a:path w="361314" h="1270">
                  <a:moveTo>
                    <a:pt x="146580" y="1160"/>
                  </a:moveTo>
                  <a:lnTo>
                    <a:pt x="146580" y="1160"/>
                  </a:lnTo>
                  <a:lnTo>
                    <a:pt x="142025" y="1160"/>
                  </a:lnTo>
                </a:path>
                <a:path w="361314" h="1270">
                  <a:moveTo>
                    <a:pt x="137469" y="1160"/>
                  </a:moveTo>
                  <a:lnTo>
                    <a:pt x="137469" y="1160"/>
                  </a:lnTo>
                  <a:lnTo>
                    <a:pt x="133159" y="1160"/>
                  </a:lnTo>
                </a:path>
                <a:path w="361314" h="1270">
                  <a:moveTo>
                    <a:pt x="128604" y="1160"/>
                  </a:moveTo>
                  <a:lnTo>
                    <a:pt x="128604" y="1160"/>
                  </a:lnTo>
                  <a:lnTo>
                    <a:pt x="124071" y="1160"/>
                  </a:lnTo>
                </a:path>
                <a:path w="361314" h="1270">
                  <a:moveTo>
                    <a:pt x="119738" y="1160"/>
                  </a:moveTo>
                  <a:lnTo>
                    <a:pt x="119738" y="1160"/>
                  </a:lnTo>
                  <a:lnTo>
                    <a:pt x="115205" y="1160"/>
                  </a:lnTo>
                </a:path>
                <a:path w="361314" h="1270">
                  <a:moveTo>
                    <a:pt x="110650" y="1160"/>
                  </a:moveTo>
                  <a:lnTo>
                    <a:pt x="110650" y="1160"/>
                  </a:lnTo>
                  <a:lnTo>
                    <a:pt x="106317" y="1160"/>
                  </a:lnTo>
                </a:path>
                <a:path w="361314" h="1270">
                  <a:moveTo>
                    <a:pt x="101784" y="1160"/>
                  </a:moveTo>
                  <a:lnTo>
                    <a:pt x="101784" y="1160"/>
                  </a:lnTo>
                  <a:lnTo>
                    <a:pt x="97229" y="1160"/>
                  </a:lnTo>
                </a:path>
                <a:path w="361314" h="1270">
                  <a:moveTo>
                    <a:pt x="92919" y="1160"/>
                  </a:moveTo>
                  <a:lnTo>
                    <a:pt x="92919" y="1160"/>
                  </a:lnTo>
                  <a:lnTo>
                    <a:pt x="88363" y="1160"/>
                  </a:lnTo>
                </a:path>
                <a:path w="361314" h="1270">
                  <a:moveTo>
                    <a:pt x="83808" y="1160"/>
                  </a:moveTo>
                  <a:lnTo>
                    <a:pt x="83808" y="1160"/>
                  </a:lnTo>
                  <a:lnTo>
                    <a:pt x="79498" y="1160"/>
                  </a:lnTo>
                </a:path>
                <a:path w="361314" h="1270">
                  <a:moveTo>
                    <a:pt x="74942" y="1160"/>
                  </a:moveTo>
                  <a:lnTo>
                    <a:pt x="74942" y="1160"/>
                  </a:lnTo>
                  <a:lnTo>
                    <a:pt x="70409" y="1160"/>
                  </a:lnTo>
                </a:path>
                <a:path w="361314" h="1270">
                  <a:moveTo>
                    <a:pt x="66077" y="1160"/>
                  </a:moveTo>
                  <a:lnTo>
                    <a:pt x="66077" y="1160"/>
                  </a:lnTo>
                  <a:lnTo>
                    <a:pt x="61544" y="1160"/>
                  </a:lnTo>
                </a:path>
                <a:path w="361314" h="1270">
                  <a:moveTo>
                    <a:pt x="56988" y="1160"/>
                  </a:moveTo>
                  <a:lnTo>
                    <a:pt x="56988" y="1160"/>
                  </a:lnTo>
                  <a:lnTo>
                    <a:pt x="52656" y="1160"/>
                  </a:lnTo>
                </a:path>
                <a:path w="361314" h="1270">
                  <a:moveTo>
                    <a:pt x="48123" y="1160"/>
                  </a:moveTo>
                  <a:lnTo>
                    <a:pt x="48123" y="1160"/>
                  </a:lnTo>
                  <a:lnTo>
                    <a:pt x="43567" y="1160"/>
                  </a:lnTo>
                </a:path>
                <a:path w="361314" h="1270">
                  <a:moveTo>
                    <a:pt x="39257" y="1160"/>
                  </a:moveTo>
                  <a:lnTo>
                    <a:pt x="39257" y="1160"/>
                  </a:lnTo>
                  <a:lnTo>
                    <a:pt x="34702" y="1160"/>
                  </a:lnTo>
                </a:path>
                <a:path w="361314" h="1270">
                  <a:moveTo>
                    <a:pt x="30146" y="1160"/>
                  </a:moveTo>
                  <a:lnTo>
                    <a:pt x="30146" y="1160"/>
                  </a:lnTo>
                  <a:lnTo>
                    <a:pt x="25836" y="1160"/>
                  </a:lnTo>
                </a:path>
                <a:path w="361314" h="1270">
                  <a:moveTo>
                    <a:pt x="21281" y="1160"/>
                  </a:moveTo>
                  <a:lnTo>
                    <a:pt x="21281" y="1160"/>
                  </a:lnTo>
                  <a:lnTo>
                    <a:pt x="16748" y="1160"/>
                  </a:lnTo>
                </a:path>
                <a:path w="361314" h="1270">
                  <a:moveTo>
                    <a:pt x="12416" y="1160"/>
                  </a:moveTo>
                  <a:lnTo>
                    <a:pt x="12416" y="1160"/>
                  </a:lnTo>
                  <a:lnTo>
                    <a:pt x="7882" y="1160"/>
                  </a:lnTo>
                </a:path>
                <a:path w="361314" h="1270">
                  <a:moveTo>
                    <a:pt x="3327" y="1160"/>
                  </a:moveTo>
                  <a:lnTo>
                    <a:pt x="0" y="1160"/>
                  </a:lnTo>
                  <a:lnTo>
                    <a:pt x="0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995483" y="619570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995483" y="618684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995483" y="617782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995483" y="616890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995483" y="6160042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995483" y="615096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995483" y="614207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995483" y="6133219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995483" y="612413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995483" y="611527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0050" y="6017289"/>
              <a:ext cx="180009" cy="1243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995483" y="6106417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995483" y="609733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995483" y="608845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995483" y="606165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995483" y="605279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95483" y="604371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995483" y="603482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995483" y="6025969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995483" y="601688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995483" y="600802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995483" y="599916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995483" y="599008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995483" y="598336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2189" y="1193"/>
                  </a:moveTo>
                  <a:lnTo>
                    <a:pt x="2189" y="119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8407" y="6010097"/>
              <a:ext cx="93448" cy="79343"/>
            </a:xfrm>
            <a:prstGeom prst="rect">
              <a:avLst/>
            </a:prstGeom>
          </p:spPr>
        </p:pic>
      </p:grpSp>
      <p:sp>
        <p:nvSpPr>
          <p:cNvPr id="121" name="object 121"/>
          <p:cNvSpPr txBox="1"/>
          <p:nvPr/>
        </p:nvSpPr>
        <p:spPr>
          <a:xfrm>
            <a:off x="6458858" y="6102742"/>
            <a:ext cx="209550" cy="6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" b="1" spc="-5" dirty="0">
                <a:latin typeface="Arial"/>
                <a:cs typeface="Arial"/>
              </a:rPr>
              <a:t>St</a:t>
            </a:r>
            <a:r>
              <a:rPr sz="250" b="1" spc="-10" dirty="0">
                <a:latin typeface="Arial"/>
                <a:cs typeface="Arial"/>
              </a:rPr>
              <a:t>an</a:t>
            </a:r>
            <a:r>
              <a:rPr sz="250" b="1" spc="-5" dirty="0">
                <a:latin typeface="Arial"/>
                <a:cs typeface="Arial"/>
              </a:rPr>
              <a:t>d</a:t>
            </a:r>
            <a:r>
              <a:rPr sz="250" b="1" spc="-10" dirty="0">
                <a:latin typeface="Arial"/>
                <a:cs typeface="Arial"/>
              </a:rPr>
              <a:t>a</a:t>
            </a:r>
            <a:r>
              <a:rPr sz="250" b="1" spc="-5" dirty="0">
                <a:latin typeface="Arial"/>
                <a:cs typeface="Arial"/>
              </a:rPr>
              <a:t>rds &amp;</a:t>
            </a:r>
            <a:endParaRPr sz="25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039102" y="6244679"/>
            <a:ext cx="316865" cy="55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" dirty="0">
                <a:latin typeface="Arial MT"/>
                <a:cs typeface="Arial MT"/>
              </a:rPr>
              <a:t>P</a:t>
            </a:r>
            <a:r>
              <a:rPr sz="200" spc="-5" dirty="0">
                <a:latin typeface="Arial MT"/>
                <a:cs typeface="Arial MT"/>
              </a:rPr>
              <a:t>eople,</a:t>
            </a:r>
            <a:r>
              <a:rPr sz="200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IT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dirty="0">
                <a:latin typeface="Arial MT"/>
                <a:cs typeface="Arial MT"/>
              </a:rPr>
              <a:t>S</a:t>
            </a:r>
            <a:r>
              <a:rPr sz="200" spc="-5" dirty="0">
                <a:latin typeface="Arial MT"/>
                <a:cs typeface="Arial MT"/>
              </a:rPr>
              <a:t>y</a:t>
            </a:r>
            <a:r>
              <a:rPr sz="200" dirty="0">
                <a:latin typeface="Arial MT"/>
                <a:cs typeface="Arial MT"/>
              </a:rPr>
              <a:t>s</a:t>
            </a:r>
            <a:r>
              <a:rPr sz="200" spc="-5" dirty="0">
                <a:latin typeface="Arial MT"/>
                <a:cs typeface="Arial MT"/>
              </a:rPr>
              <a:t>tems,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Data</a:t>
            </a:r>
            <a:endParaRPr sz="200">
              <a:latin typeface="Arial MT"/>
              <a:cs typeface="Arial M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008955" y="6139585"/>
            <a:ext cx="647065" cy="12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95"/>
              </a:spcBef>
              <a:tabLst>
                <a:tab pos="474345" algn="l"/>
              </a:tabLst>
            </a:pPr>
            <a:r>
              <a:rPr sz="250" b="1" spc="-5" dirty="0">
                <a:latin typeface="Arial"/>
                <a:cs typeface="Arial"/>
              </a:rPr>
              <a:t>M</a:t>
            </a:r>
            <a:r>
              <a:rPr sz="250" b="1" spc="-10" dirty="0">
                <a:latin typeface="Arial"/>
                <a:cs typeface="Arial"/>
              </a:rPr>
              <a:t>e</a:t>
            </a:r>
            <a:r>
              <a:rPr sz="250" b="1" spc="-5" dirty="0">
                <a:latin typeface="Arial"/>
                <a:cs typeface="Arial"/>
              </a:rPr>
              <a:t>t</a:t>
            </a:r>
            <a:r>
              <a:rPr sz="250" b="1" spc="-10" dirty="0">
                <a:latin typeface="Arial"/>
                <a:cs typeface="Arial"/>
              </a:rPr>
              <a:t>ho</a:t>
            </a:r>
            <a:r>
              <a:rPr sz="250" b="1" spc="-5" dirty="0">
                <a:latin typeface="Arial"/>
                <a:cs typeface="Arial"/>
              </a:rPr>
              <a:t>d</a:t>
            </a:r>
            <a:r>
              <a:rPr sz="250" b="1" spc="-10" dirty="0">
                <a:latin typeface="Arial"/>
                <a:cs typeface="Arial"/>
              </a:rPr>
              <a:t>o</a:t>
            </a:r>
            <a:r>
              <a:rPr sz="250" b="1" spc="-5" dirty="0">
                <a:latin typeface="Arial"/>
                <a:cs typeface="Arial"/>
              </a:rPr>
              <a:t>l</a:t>
            </a:r>
            <a:r>
              <a:rPr sz="250" b="1" spc="-10" dirty="0">
                <a:latin typeface="Arial"/>
                <a:cs typeface="Arial"/>
              </a:rPr>
              <a:t>o</a:t>
            </a:r>
            <a:r>
              <a:rPr sz="250" b="1" spc="-5" dirty="0">
                <a:latin typeface="Arial"/>
                <a:cs typeface="Arial"/>
              </a:rPr>
              <a:t>gy</a:t>
            </a:r>
            <a:r>
              <a:rPr sz="250" b="1" dirty="0">
                <a:latin typeface="Arial"/>
                <a:cs typeface="Arial"/>
              </a:rPr>
              <a:t>	</a:t>
            </a:r>
            <a:r>
              <a:rPr sz="250" b="1" spc="-5" dirty="0">
                <a:latin typeface="Arial"/>
                <a:cs typeface="Arial"/>
              </a:rPr>
              <a:t>G</a:t>
            </a:r>
            <a:r>
              <a:rPr sz="250" b="1" spc="-10" dirty="0">
                <a:latin typeface="Arial"/>
                <a:cs typeface="Arial"/>
              </a:rPr>
              <a:t>ui</a:t>
            </a:r>
            <a:r>
              <a:rPr sz="250" b="1" spc="-5" dirty="0">
                <a:latin typeface="Arial"/>
                <a:cs typeface="Arial"/>
              </a:rPr>
              <a:t>d</a:t>
            </a:r>
            <a:r>
              <a:rPr sz="250" b="1" spc="-10" dirty="0">
                <a:latin typeface="Arial"/>
                <a:cs typeface="Arial"/>
              </a:rPr>
              <a:t>e</a:t>
            </a:r>
            <a:r>
              <a:rPr sz="250" b="1" spc="-5" dirty="0">
                <a:latin typeface="Arial"/>
                <a:cs typeface="Arial"/>
              </a:rPr>
              <a:t>l</a:t>
            </a:r>
            <a:r>
              <a:rPr sz="250" b="1" spc="-10" dirty="0">
                <a:latin typeface="Arial"/>
                <a:cs typeface="Arial"/>
              </a:rPr>
              <a:t>i</a:t>
            </a:r>
            <a:r>
              <a:rPr sz="250" b="1" spc="-5" dirty="0">
                <a:latin typeface="Arial"/>
                <a:cs typeface="Arial"/>
              </a:rPr>
              <a:t>n</a:t>
            </a:r>
            <a:r>
              <a:rPr sz="250" b="1" spc="-10" dirty="0">
                <a:latin typeface="Arial"/>
                <a:cs typeface="Arial"/>
              </a:rPr>
              <a:t>e</a:t>
            </a:r>
            <a:r>
              <a:rPr sz="250" b="1" spc="-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">
              <a:latin typeface="Arial"/>
              <a:cs typeface="Arial"/>
            </a:endParaRPr>
          </a:p>
          <a:p>
            <a:pPr marL="42545" indent="-30480">
              <a:lnSpc>
                <a:spcPct val="100000"/>
              </a:lnSpc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Process,</a:t>
            </a:r>
            <a:r>
              <a:rPr sz="200" spc="20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Roles</a:t>
            </a:r>
            <a:r>
              <a:rPr sz="200" spc="2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and</a:t>
            </a:r>
            <a:r>
              <a:rPr sz="200" spc="55" dirty="0">
                <a:latin typeface="Arial MT"/>
                <a:cs typeface="Arial MT"/>
              </a:rPr>
              <a:t>         </a:t>
            </a:r>
            <a:r>
              <a:rPr sz="150" dirty="0">
                <a:solidFill>
                  <a:srgbClr val="EFAB00"/>
                </a:solidFill>
                <a:latin typeface="Arial MT"/>
                <a:cs typeface="Arial MT"/>
              </a:rPr>
              <a:t>•  </a:t>
            </a:r>
            <a:r>
              <a:rPr sz="150" spc="3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Design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Standards</a:t>
            </a:r>
            <a:endParaRPr sz="200">
              <a:latin typeface="Arial MT"/>
              <a:cs typeface="Arial MT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387957" y="6260300"/>
            <a:ext cx="31623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2545" indent="-30480">
              <a:lnSpc>
                <a:spcPct val="100000"/>
              </a:lnSpc>
              <a:spcBef>
                <a:spcPts val="90"/>
              </a:spcBef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Mo</a:t>
            </a:r>
            <a:r>
              <a:rPr sz="200" dirty="0">
                <a:latin typeface="Arial MT"/>
                <a:cs typeface="Arial MT"/>
              </a:rPr>
              <a:t>d</a:t>
            </a:r>
            <a:r>
              <a:rPr sz="200" spc="-5" dirty="0">
                <a:latin typeface="Arial MT"/>
                <a:cs typeface="Arial MT"/>
              </a:rPr>
              <a:t>eli</a:t>
            </a:r>
            <a:r>
              <a:rPr sz="200" dirty="0">
                <a:latin typeface="Arial MT"/>
                <a:cs typeface="Arial MT"/>
              </a:rPr>
              <a:t>n</a:t>
            </a:r>
            <a:r>
              <a:rPr sz="200" spc="-5" dirty="0">
                <a:latin typeface="Arial MT"/>
                <a:cs typeface="Arial MT"/>
              </a:rPr>
              <a:t>g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Guidelines</a:t>
            </a:r>
            <a:endParaRPr sz="200">
              <a:latin typeface="Arial MT"/>
              <a:cs typeface="Arial MT"/>
            </a:endParaRPr>
          </a:p>
          <a:p>
            <a:pPr marL="42545" indent="-30480">
              <a:lnSpc>
                <a:spcPct val="100000"/>
              </a:lnSpc>
              <a:spcBef>
                <a:spcPts val="130"/>
              </a:spcBef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Compliance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Guardrails</a:t>
            </a:r>
            <a:endParaRPr sz="200">
              <a:latin typeface="Arial MT"/>
              <a:cs typeface="Arial MT"/>
            </a:endParaRPr>
          </a:p>
          <a:p>
            <a:pPr marL="42545" indent="-30480">
              <a:lnSpc>
                <a:spcPct val="100000"/>
              </a:lnSpc>
              <a:spcBef>
                <a:spcPts val="115"/>
              </a:spcBef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Enablement</a:t>
            </a:r>
            <a:endParaRPr sz="200">
              <a:latin typeface="Arial MT"/>
              <a:cs typeface="Arial MT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6110689" y="5878460"/>
            <a:ext cx="533400" cy="161290"/>
            <a:chOff x="6110689" y="5878460"/>
            <a:chExt cx="533400" cy="161290"/>
          </a:xfrm>
        </p:grpSpPr>
        <p:pic>
          <p:nvPicPr>
            <p:cNvPr id="126" name="object 1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2992" y="5878460"/>
              <a:ext cx="160984" cy="16090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10689" y="5878460"/>
              <a:ext cx="160984" cy="160909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6156675" y="6063524"/>
            <a:ext cx="130175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spc="15" dirty="0">
                <a:latin typeface="Arial MT"/>
                <a:cs typeface="Arial MT"/>
              </a:rPr>
              <a:t>m</a:t>
            </a:r>
            <a:r>
              <a:rPr sz="400" spc="10" dirty="0">
                <a:latin typeface="Arial MT"/>
                <a:cs typeface="Arial MT"/>
              </a:rPr>
              <a:t>ap</a:t>
            </a:r>
            <a:endParaRPr sz="400">
              <a:latin typeface="Arial MT"/>
              <a:cs typeface="Arial MT"/>
            </a:endParaRPr>
          </a:p>
        </p:txBody>
      </p:sp>
      <p:graphicFrame>
        <p:nvGraphicFramePr>
          <p:cNvPr id="129" name="object 129"/>
          <p:cNvGraphicFramePr>
            <a:graphicFrameLocks noGrp="1"/>
          </p:cNvGraphicFramePr>
          <p:nvPr/>
        </p:nvGraphicFramePr>
        <p:xfrm>
          <a:off x="1651507" y="1629410"/>
          <a:ext cx="8890635" cy="4561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7196">
                <a:tc gridSpan="4">
                  <a:txBody>
                    <a:bodyPr/>
                    <a:lstStyle/>
                    <a:p>
                      <a:pPr marR="534035" algn="r">
                        <a:lnSpc>
                          <a:spcPts val="1320"/>
                        </a:lnSpc>
                        <a:spcBef>
                          <a:spcPts val="869"/>
                        </a:spcBef>
                      </a:pPr>
                      <a:r>
                        <a:rPr sz="1200" b="1" spc="-5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GOLDEN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870835" marR="21590" algn="ctr">
                        <a:lnSpc>
                          <a:spcPts val="2280"/>
                        </a:lnSpc>
                        <a:tabLst>
                          <a:tab pos="7189470" algn="l"/>
                        </a:tabLst>
                      </a:pPr>
                      <a:r>
                        <a:rPr sz="2000" b="1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Golden</a:t>
                      </a:r>
                      <a:r>
                        <a:rPr sz="2000" b="1" spc="-15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Standard	</a:t>
                      </a:r>
                      <a:r>
                        <a:rPr sz="1800" b="1" baseline="16203" dirty="0">
                          <a:latin typeface="Arial"/>
                          <a:cs typeface="Arial"/>
                        </a:rPr>
                        <a:t>Standard</a:t>
                      </a:r>
                      <a:endParaRPr sz="1800" baseline="16203" dirty="0">
                        <a:latin typeface="Arial"/>
                        <a:cs typeface="Arial"/>
                      </a:endParaRPr>
                    </a:p>
                    <a:p>
                      <a:pPr marR="812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2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Excellence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11048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1112520">
                        <a:lnSpc>
                          <a:spcPts val="3125"/>
                        </a:lnSpc>
                      </a:pPr>
                      <a:r>
                        <a:rPr sz="3200" b="1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3200" spc="-5" dirty="0">
                          <a:latin typeface="Arial MT"/>
                          <a:cs typeface="Arial MT"/>
                        </a:rPr>
                        <a:t>D</a:t>
                      </a:r>
                      <a:endParaRPr sz="3200">
                        <a:latin typeface="Arial MT"/>
                        <a:cs typeface="Arial MT"/>
                      </a:endParaRPr>
                    </a:p>
                    <a:p>
                      <a:pPr marL="1100455">
                        <a:lnSpc>
                          <a:spcPts val="2165"/>
                        </a:lnSpc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map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60896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Methodology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432434" marR="154940" indent="-172720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43307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Process,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Roles and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People,</a:t>
                      </a:r>
                      <a:r>
                        <a:rPr sz="11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IT</a:t>
                      </a:r>
                      <a:r>
                        <a:rPr sz="11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Systems,</a:t>
                      </a:r>
                      <a:r>
                        <a:rPr sz="115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Data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138430" algn="ctr">
                        <a:lnSpc>
                          <a:spcPts val="1639"/>
                        </a:lnSpc>
                        <a:spcBef>
                          <a:spcPts val="10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Standards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140335" algn="ctr">
                        <a:lnSpc>
                          <a:spcPts val="1639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Guidelines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Design</a:t>
                      </a:r>
                      <a:r>
                        <a:rPr sz="115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Standards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spcBef>
                          <a:spcPts val="69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10" dirty="0">
                          <a:latin typeface="Arial MT"/>
                          <a:cs typeface="Arial MT"/>
                        </a:rPr>
                        <a:t>Modeling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Guidelines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spcBef>
                          <a:spcPts val="68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Compliance</a:t>
                      </a:r>
                      <a:r>
                        <a:rPr sz="115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Guardrails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spcBef>
                          <a:spcPts val="69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Enablement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5715" algn="r">
                        <a:lnSpc>
                          <a:spcPts val="330"/>
                        </a:lnSpc>
                      </a:pPr>
                      <a:r>
                        <a:rPr sz="550" b="1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550" spc="5" dirty="0">
                          <a:latin typeface="Arial MT"/>
                          <a:cs typeface="Arial MT"/>
                        </a:rPr>
                        <a:t>D</a:t>
                      </a:r>
                      <a:endParaRPr sz="5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354330" marR="616585" indent="198120">
                        <a:lnSpc>
                          <a:spcPts val="1600"/>
                        </a:lnSpc>
                        <a:spcBef>
                          <a:spcPts val="1135"/>
                        </a:spcBef>
                        <a:tabLst>
                          <a:tab pos="2538730" algn="l"/>
                          <a:tab pos="2604135" algn="l"/>
                        </a:tabLst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Process		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Continuous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Perf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rma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ce	Im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84785" marR="21590" indent="-173355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19075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15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Maturity	</a:t>
                      </a:r>
                      <a:r>
                        <a:rPr sz="1150" dirty="0">
                          <a:solidFill>
                            <a:srgbClr val="EFAB00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150" spc="495" dirty="0">
                          <a:solidFill>
                            <a:srgbClr val="EFAB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User</a:t>
                      </a:r>
                      <a:r>
                        <a:rPr sz="115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Feedback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184785" marR="21590" indent="-173355">
                        <a:lnSpc>
                          <a:spcPct val="100000"/>
                        </a:lnSpc>
                        <a:spcBef>
                          <a:spcPts val="7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190750" algn="l"/>
                        </a:tabLst>
                      </a:pPr>
                      <a:r>
                        <a:rPr sz="1150" dirty="0">
                          <a:latin typeface="Arial MT"/>
                          <a:cs typeface="Arial MT"/>
                        </a:rPr>
                        <a:t>KPI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 and</a:t>
                      </a:r>
                      <a:r>
                        <a:rPr sz="115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PPI	</a:t>
                      </a:r>
                      <a:r>
                        <a:rPr sz="1150" dirty="0">
                          <a:solidFill>
                            <a:srgbClr val="EFAB00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150" spc="225" dirty="0">
                          <a:solidFill>
                            <a:srgbClr val="EFAB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Improvement</a:t>
                      </a:r>
                      <a:r>
                        <a:rPr sz="115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Potential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184785" marR="21590" indent="-173355">
                        <a:lnSpc>
                          <a:spcPct val="100000"/>
                        </a:lnSpc>
                        <a:spcBef>
                          <a:spcPts val="68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362835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15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Capabilities	</a:t>
                      </a:r>
                      <a:r>
                        <a:rPr sz="1725" spc="-7" baseline="33816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725" spc="-67" baseline="33816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725" baseline="33816" dirty="0">
                          <a:latin typeface="Arial MT"/>
                          <a:cs typeface="Arial MT"/>
                        </a:rPr>
                        <a:t>Recommendations</a:t>
                      </a:r>
                    </a:p>
                    <a:p>
                      <a:pPr marL="185420" marR="500380" indent="-185420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190750" algn="l"/>
                        </a:tabLst>
                      </a:pPr>
                      <a:r>
                        <a:rPr sz="1725" spc="-7" baseline="-33816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725" spc="7" baseline="-33816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725" spc="-7" baseline="-33816" dirty="0">
                          <a:latin typeface="Arial MT"/>
                          <a:cs typeface="Arial MT"/>
                        </a:rPr>
                        <a:t>Mining	</a:t>
                      </a:r>
                      <a:r>
                        <a:rPr sz="1150" dirty="0">
                          <a:solidFill>
                            <a:srgbClr val="EFAB00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150" spc="225" dirty="0">
                          <a:solidFill>
                            <a:srgbClr val="EFAB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1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Performance </a:t>
                      </a:r>
                      <a:r>
                        <a:rPr sz="1150" spc="-30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Assessment</a:t>
                      </a:r>
                    </a:p>
                    <a:p>
                      <a:pPr marL="2362835" marR="21590" lvl="1" indent="-172720">
                        <a:lnSpc>
                          <a:spcPct val="100000"/>
                        </a:lnSpc>
                        <a:spcBef>
                          <a:spcPts val="69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236347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Annual</a:t>
                      </a:r>
                      <a:r>
                        <a:rPr sz="115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1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10" dirty="0">
                          <a:latin typeface="Arial MT"/>
                          <a:cs typeface="Arial MT"/>
                        </a:rPr>
                        <a:t>Reviews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 dirty="0">
                        <a:latin typeface="Times New Roman"/>
                        <a:cs typeface="Times New Roman"/>
                      </a:endParaRPr>
                    </a:p>
                    <a:p>
                      <a:pPr marL="563880">
                        <a:lnSpc>
                          <a:spcPts val="330"/>
                        </a:lnSpc>
                        <a:tabLst>
                          <a:tab pos="4271010" algn="l"/>
                        </a:tabLst>
                      </a:pPr>
                      <a:r>
                        <a:rPr sz="550" u="dash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	</a:t>
                      </a:r>
                      <a:endParaRPr sz="550" dirty="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0" name="object 130"/>
          <p:cNvGrpSpPr/>
          <p:nvPr/>
        </p:nvGrpSpPr>
        <p:grpSpPr>
          <a:xfrm>
            <a:off x="5426437" y="5518644"/>
            <a:ext cx="1348105" cy="1196340"/>
            <a:chOff x="5426437" y="5518644"/>
            <a:chExt cx="1348105" cy="1196340"/>
          </a:xfrm>
        </p:grpSpPr>
        <p:pic>
          <p:nvPicPr>
            <p:cNvPr id="131" name="object 1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10310" y="5529892"/>
              <a:ext cx="1176063" cy="117532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55462" y="6143261"/>
              <a:ext cx="527570" cy="50948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13638" y="6146630"/>
              <a:ext cx="527793" cy="50948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03604" y="5738677"/>
              <a:ext cx="496373" cy="50732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35596" y="5518644"/>
              <a:ext cx="467209" cy="51618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7204" y="5913029"/>
              <a:ext cx="402471" cy="556397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26437" y="5704177"/>
              <a:ext cx="411382" cy="101056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58853" y="5695149"/>
              <a:ext cx="415326" cy="1016760"/>
            </a:xfrm>
            <a:prstGeom prst="rect">
              <a:avLst/>
            </a:prstGeom>
          </p:spPr>
        </p:pic>
      </p:grpSp>
      <p:pic>
        <p:nvPicPr>
          <p:cNvPr id="139" name="object 13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582931" y="5439379"/>
            <a:ext cx="1039754" cy="299320"/>
          </a:xfrm>
          <a:prstGeom prst="rect">
            <a:avLst/>
          </a:prstGeom>
        </p:spPr>
      </p:pic>
      <p:sp>
        <p:nvSpPr>
          <p:cNvPr id="140" name="object 140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05359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 at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 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excellence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through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the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golden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standard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for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processes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1" grpId="0"/>
      <p:bldP spid="122" grpId="0"/>
      <p:bldP spid="123" grpId="0"/>
      <p:bldP spid="124" grpId="0"/>
      <p:bldP spid="128" grpId="0"/>
      <p:bldP spid="140" grpId="0"/>
      <p:bldP spid="1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3E80F79-CC12-B18C-A465-BF72C2D66195}"/>
              </a:ext>
            </a:extLst>
          </p:cNvPr>
          <p:cNvGrpSpPr/>
          <p:nvPr/>
        </p:nvGrpSpPr>
        <p:grpSpPr>
          <a:xfrm>
            <a:off x="732916" y="166790"/>
            <a:ext cx="10719000" cy="6431760"/>
            <a:chOff x="732916" y="166790"/>
            <a:chExt cx="10719000" cy="64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5552DE9-CF74-0EDD-251F-B5320C225A27}"/>
                    </a:ext>
                  </a:extLst>
                </p14:cNvPr>
                <p14:cNvContentPartPr/>
                <p14:nvPr/>
              </p14:nvContentPartPr>
              <p14:xfrm>
                <a:off x="6085036" y="6532670"/>
                <a:ext cx="149400" cy="64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5552DE9-CF74-0EDD-251F-B5320C225A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76036" y="6523670"/>
                  <a:ext cx="167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3B7F719-9712-E32F-C604-C4B8A42FB304}"/>
                    </a:ext>
                  </a:extLst>
                </p14:cNvPr>
                <p14:cNvContentPartPr/>
                <p14:nvPr/>
              </p14:nvContentPartPr>
              <p14:xfrm>
                <a:off x="5794156" y="2477630"/>
                <a:ext cx="538920" cy="60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3B7F719-9712-E32F-C604-C4B8A42FB30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85156" y="2468630"/>
                  <a:ext cx="556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EF36A3-7A0D-6303-A5A1-B932F8F8B062}"/>
                    </a:ext>
                  </a:extLst>
                </p14:cNvPr>
                <p14:cNvContentPartPr/>
                <p14:nvPr/>
              </p14:nvContentPartPr>
              <p14:xfrm>
                <a:off x="6285196" y="2403470"/>
                <a:ext cx="116280" cy="174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EF36A3-7A0D-6303-A5A1-B932F8F8B0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76556" y="2394830"/>
                  <a:ext cx="133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A00980-6C5C-41E1-E9B5-B19E6BF7A29C}"/>
                    </a:ext>
                  </a:extLst>
                </p14:cNvPr>
                <p14:cNvContentPartPr/>
                <p14:nvPr/>
              </p14:nvContentPartPr>
              <p14:xfrm>
                <a:off x="6412636" y="2069750"/>
                <a:ext cx="1832040" cy="962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A00980-6C5C-41E1-E9B5-B19E6BF7A2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03636" y="2061110"/>
                  <a:ext cx="184968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5047BB-CBA9-11B9-8539-5131F376C6B6}"/>
                    </a:ext>
                  </a:extLst>
                </p14:cNvPr>
                <p14:cNvContentPartPr/>
                <p14:nvPr/>
              </p14:nvContentPartPr>
              <p14:xfrm>
                <a:off x="6651676" y="2298350"/>
                <a:ext cx="198360" cy="277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5047BB-CBA9-11B9-8539-5131F376C6B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42676" y="2289710"/>
                  <a:ext cx="216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0B30120-8B6D-E29D-8874-50A331C34CA2}"/>
                    </a:ext>
                  </a:extLst>
                </p14:cNvPr>
                <p14:cNvContentPartPr/>
                <p14:nvPr/>
              </p14:nvContentPartPr>
              <p14:xfrm>
                <a:off x="6838876" y="2388350"/>
                <a:ext cx="128880" cy="145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0B30120-8B6D-E29D-8874-50A331C34C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30236" y="2379710"/>
                  <a:ext cx="146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3027E00-D5FD-EAB0-31E6-E11D2F042478}"/>
                    </a:ext>
                  </a:extLst>
                </p14:cNvPr>
                <p14:cNvContentPartPr/>
                <p14:nvPr/>
              </p14:nvContentPartPr>
              <p14:xfrm>
                <a:off x="7006276" y="2351990"/>
                <a:ext cx="78120" cy="149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3027E00-D5FD-EAB0-31E6-E11D2F04247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97276" y="2342990"/>
                  <a:ext cx="95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87F882-C003-F5E7-D758-7641871B8B73}"/>
                    </a:ext>
                  </a:extLst>
                </p14:cNvPr>
                <p14:cNvContentPartPr/>
                <p14:nvPr/>
              </p14:nvContentPartPr>
              <p14:xfrm>
                <a:off x="7143796" y="2341550"/>
                <a:ext cx="87480" cy="119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87F882-C003-F5E7-D758-7641871B8B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35156" y="2332550"/>
                  <a:ext cx="105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9D8DE0-A70D-8F08-B050-A1F55A1DB49F}"/>
                    </a:ext>
                  </a:extLst>
                </p14:cNvPr>
                <p14:cNvContentPartPr/>
                <p14:nvPr/>
              </p14:nvContentPartPr>
              <p14:xfrm>
                <a:off x="7250716" y="2240390"/>
                <a:ext cx="61200" cy="205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9D8DE0-A70D-8F08-B050-A1F55A1DB4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42076" y="2231750"/>
                  <a:ext cx="78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85B9ED-E693-C4EF-458D-81497724D14B}"/>
                    </a:ext>
                  </a:extLst>
                </p14:cNvPr>
                <p14:cNvContentPartPr/>
                <p14:nvPr/>
              </p14:nvContentPartPr>
              <p14:xfrm>
                <a:off x="7332076" y="2197190"/>
                <a:ext cx="36000" cy="203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85B9ED-E693-C4EF-458D-81497724D14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23436" y="2188190"/>
                  <a:ext cx="53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EB03AD-33BD-B152-FA90-2EC7B6ACF40D}"/>
                    </a:ext>
                  </a:extLst>
                </p14:cNvPr>
                <p14:cNvContentPartPr/>
                <p14:nvPr/>
              </p14:nvContentPartPr>
              <p14:xfrm>
                <a:off x="7423876" y="2192510"/>
                <a:ext cx="75960" cy="240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EB03AD-33BD-B152-FA90-2EC7B6ACF4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14876" y="2183870"/>
                  <a:ext cx="93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BE663D-DB5C-48A1-B715-A663ACD22253}"/>
                    </a:ext>
                  </a:extLst>
                </p14:cNvPr>
                <p14:cNvContentPartPr/>
                <p14:nvPr/>
              </p14:nvContentPartPr>
              <p14:xfrm>
                <a:off x="6973516" y="2629910"/>
                <a:ext cx="206280" cy="198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BE663D-DB5C-48A1-B715-A663ACD222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64516" y="2620910"/>
                  <a:ext cx="223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5C26D-D1BF-FEA1-0C4F-59BAF3225686}"/>
                    </a:ext>
                  </a:extLst>
                </p14:cNvPr>
                <p14:cNvContentPartPr/>
                <p14:nvPr/>
              </p14:nvContentPartPr>
              <p14:xfrm>
                <a:off x="7192756" y="2679950"/>
                <a:ext cx="88560" cy="120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5C26D-D1BF-FEA1-0C4F-59BAF32256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84116" y="2671310"/>
                  <a:ext cx="106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DDDDE8D-EB1A-D105-BFE8-2AF8E3DB2F21}"/>
                    </a:ext>
                  </a:extLst>
                </p14:cNvPr>
                <p14:cNvContentPartPr/>
                <p14:nvPr/>
              </p14:nvContentPartPr>
              <p14:xfrm>
                <a:off x="7336396" y="2659070"/>
                <a:ext cx="64080" cy="94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DDDDE8D-EB1A-D105-BFE8-2AF8E3DB2F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27396" y="2650430"/>
                  <a:ext cx="81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758394-1D45-7EE3-3854-08ECC3C8FD42}"/>
                    </a:ext>
                  </a:extLst>
                </p14:cNvPr>
                <p14:cNvContentPartPr/>
                <p14:nvPr/>
              </p14:nvContentPartPr>
              <p14:xfrm>
                <a:off x="7455196" y="2585990"/>
                <a:ext cx="100800" cy="140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758394-1D45-7EE3-3854-08ECC3C8FD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46196" y="2577350"/>
                  <a:ext cx="118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D106A42-EFAF-ACC5-50F3-CE9CD8043250}"/>
                    </a:ext>
                  </a:extLst>
                </p14:cNvPr>
                <p14:cNvContentPartPr/>
                <p14:nvPr/>
              </p14:nvContentPartPr>
              <p14:xfrm>
                <a:off x="7594516" y="2557550"/>
                <a:ext cx="251640" cy="169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D106A42-EFAF-ACC5-50F3-CE9CD80432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85516" y="2548550"/>
                  <a:ext cx="269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D4C770A-7F0F-D828-8B9B-DB4B4AE46EDC}"/>
                    </a:ext>
                  </a:extLst>
                </p14:cNvPr>
                <p14:cNvContentPartPr/>
                <p14:nvPr/>
              </p14:nvContentPartPr>
              <p14:xfrm>
                <a:off x="7184476" y="3032390"/>
                <a:ext cx="26640" cy="111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D4C770A-7F0F-D828-8B9B-DB4B4AE46E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75476" y="3023750"/>
                  <a:ext cx="44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8BF64BE-CA4B-2486-A598-57EF6A4A5ECA}"/>
                    </a:ext>
                  </a:extLst>
                </p14:cNvPr>
                <p14:cNvContentPartPr/>
                <p14:nvPr/>
              </p14:nvContentPartPr>
              <p14:xfrm>
                <a:off x="6698476" y="3075230"/>
                <a:ext cx="1525320" cy="151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8BF64BE-CA4B-2486-A598-57EF6A4A5E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89476" y="3066590"/>
                  <a:ext cx="1542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5E7F1F4-BC2D-DE98-6BB0-33EF0BD4D20F}"/>
                    </a:ext>
                  </a:extLst>
                </p14:cNvPr>
                <p14:cNvContentPartPr/>
                <p14:nvPr/>
              </p14:nvContentPartPr>
              <p14:xfrm>
                <a:off x="8229556" y="3079190"/>
                <a:ext cx="231840" cy="871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5E7F1F4-BC2D-DE98-6BB0-33EF0BD4D2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20916" y="3070190"/>
                  <a:ext cx="24948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625E72B-BD07-CFAB-52B1-0E389CBA702D}"/>
                    </a:ext>
                  </a:extLst>
                </p14:cNvPr>
                <p14:cNvContentPartPr/>
                <p14:nvPr/>
              </p14:nvContentPartPr>
              <p14:xfrm>
                <a:off x="6338476" y="3219230"/>
                <a:ext cx="2014920" cy="113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625E72B-BD07-CFAB-52B1-0E389CBA70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29476" y="3210230"/>
                  <a:ext cx="2032560" cy="11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29CBFE-02AE-0FB2-B949-8E0F78F21D38}"/>
                    </a:ext>
                  </a:extLst>
                </p14:cNvPr>
                <p14:cNvContentPartPr/>
                <p14:nvPr/>
              </p14:nvContentPartPr>
              <p14:xfrm>
                <a:off x="6579676" y="3340190"/>
                <a:ext cx="166680" cy="178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29CBFE-02AE-0FB2-B949-8E0F78F21D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71036" y="3331550"/>
                  <a:ext cx="184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9CCDF2B-82AA-E523-D75E-432D3D8DED8F}"/>
                    </a:ext>
                  </a:extLst>
                </p14:cNvPr>
                <p14:cNvContentPartPr/>
                <p14:nvPr/>
              </p14:nvContentPartPr>
              <p14:xfrm>
                <a:off x="6978196" y="3305630"/>
                <a:ext cx="263520" cy="20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9CCDF2B-82AA-E523-D75E-432D3D8DED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69196" y="3296630"/>
                  <a:ext cx="281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B7FD7BD-D7A9-AF65-02BF-7143A15AE360}"/>
                    </a:ext>
                  </a:extLst>
                </p14:cNvPr>
                <p14:cNvContentPartPr/>
                <p14:nvPr/>
              </p14:nvContentPartPr>
              <p14:xfrm>
                <a:off x="7462036" y="3245150"/>
                <a:ext cx="223560" cy="19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B7FD7BD-D7A9-AF65-02BF-7143A15AE3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53036" y="3236150"/>
                  <a:ext cx="241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74C5656-7B56-EBA2-BD80-A6ED67052D89}"/>
                    </a:ext>
                  </a:extLst>
                </p14:cNvPr>
                <p14:cNvContentPartPr/>
                <p14:nvPr/>
              </p14:nvContentPartPr>
              <p14:xfrm>
                <a:off x="6612796" y="3708470"/>
                <a:ext cx="236520" cy="200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74C5656-7B56-EBA2-BD80-A6ED67052D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04156" y="3699830"/>
                  <a:ext cx="254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7B81C7E-80D6-52EC-0503-0F02E3FCED37}"/>
                    </a:ext>
                  </a:extLst>
                </p14:cNvPr>
                <p14:cNvContentPartPr/>
                <p14:nvPr/>
              </p14:nvContentPartPr>
              <p14:xfrm>
                <a:off x="7062796" y="3649790"/>
                <a:ext cx="284760" cy="243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7B81C7E-80D6-52EC-0503-0F02E3FCED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53796" y="3640790"/>
                  <a:ext cx="3024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8DE2D67-6F26-4EF4-5940-F7B4C9D9EF4D}"/>
                    </a:ext>
                  </a:extLst>
                </p14:cNvPr>
                <p14:cNvContentPartPr/>
                <p14:nvPr/>
              </p14:nvContentPartPr>
              <p14:xfrm>
                <a:off x="7549516" y="3637190"/>
                <a:ext cx="225000" cy="178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8DE2D67-6F26-4EF4-5940-F7B4C9D9EF4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40876" y="3628190"/>
                  <a:ext cx="242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C78170-2520-123E-5FA5-477D12F052F1}"/>
                    </a:ext>
                  </a:extLst>
                </p14:cNvPr>
                <p14:cNvContentPartPr/>
                <p14:nvPr/>
              </p14:nvContentPartPr>
              <p14:xfrm>
                <a:off x="6864796" y="4067030"/>
                <a:ext cx="163080" cy="176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C78170-2520-123E-5FA5-477D12F052F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56156" y="4058390"/>
                  <a:ext cx="180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24C390-D7C4-6033-3F12-31D2D053E701}"/>
                    </a:ext>
                  </a:extLst>
                </p14:cNvPr>
                <p14:cNvContentPartPr/>
                <p14:nvPr/>
              </p14:nvContentPartPr>
              <p14:xfrm>
                <a:off x="7333876" y="4010870"/>
                <a:ext cx="150840" cy="138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24C390-D7C4-6033-3F12-31D2D053E7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24876" y="4002230"/>
                  <a:ext cx="168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A00FB13-2D9C-8FD2-8EB3-61D0E2A456D2}"/>
                    </a:ext>
                  </a:extLst>
                </p14:cNvPr>
                <p14:cNvContentPartPr/>
                <p14:nvPr/>
              </p14:nvContentPartPr>
              <p14:xfrm>
                <a:off x="7734556" y="3972710"/>
                <a:ext cx="150840" cy="115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A00FB13-2D9C-8FD2-8EB3-61D0E2A456D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5556" y="3964070"/>
                  <a:ext cx="16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A82215-CC7C-9F2C-CCB5-9DEF795C2504}"/>
                    </a:ext>
                  </a:extLst>
                </p14:cNvPr>
                <p14:cNvContentPartPr/>
                <p14:nvPr/>
              </p14:nvContentPartPr>
              <p14:xfrm>
                <a:off x="8120116" y="2445950"/>
                <a:ext cx="532080" cy="7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A82215-CC7C-9F2C-CCB5-9DEF795C25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11116" y="2437310"/>
                  <a:ext cx="549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5347E83-291F-840B-E549-3D531C08CD6F}"/>
                    </a:ext>
                  </a:extLst>
                </p14:cNvPr>
                <p14:cNvContentPartPr/>
                <p14:nvPr/>
              </p14:nvContentPartPr>
              <p14:xfrm>
                <a:off x="8569036" y="2388350"/>
                <a:ext cx="99360" cy="158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5347E83-291F-840B-E549-3D531C08CD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60036" y="2379710"/>
                  <a:ext cx="117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C5BE546-66F7-D7E6-001F-BC08A382C0B0}"/>
                    </a:ext>
                  </a:extLst>
                </p14:cNvPr>
                <p14:cNvContentPartPr/>
                <p14:nvPr/>
              </p14:nvContentPartPr>
              <p14:xfrm>
                <a:off x="8752636" y="2146070"/>
                <a:ext cx="1661760" cy="640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C5BE546-66F7-D7E6-001F-BC08A382C0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43636" y="2137070"/>
                  <a:ext cx="167940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B3F927A-9206-F889-7E7A-BBB33E048673}"/>
                    </a:ext>
                  </a:extLst>
                </p14:cNvPr>
                <p14:cNvContentPartPr/>
                <p14:nvPr/>
              </p14:nvContentPartPr>
              <p14:xfrm>
                <a:off x="8733556" y="2058950"/>
                <a:ext cx="1764000" cy="641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B3F927A-9206-F889-7E7A-BBB33E0486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24556" y="2050310"/>
                  <a:ext cx="178164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78B6BC-1B72-FFAD-D35C-C24C99DE706F}"/>
                    </a:ext>
                  </a:extLst>
                </p14:cNvPr>
                <p14:cNvContentPartPr/>
                <p14:nvPr/>
              </p14:nvContentPartPr>
              <p14:xfrm>
                <a:off x="8993476" y="2241830"/>
                <a:ext cx="168120" cy="285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78B6BC-1B72-FFAD-D35C-C24C99DE70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84476" y="2232830"/>
                  <a:ext cx="1857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9EE3A6C-589F-5F91-909D-991CDC6E2E09}"/>
                    </a:ext>
                  </a:extLst>
                </p14:cNvPr>
                <p14:cNvContentPartPr/>
                <p14:nvPr/>
              </p14:nvContentPartPr>
              <p14:xfrm>
                <a:off x="9018676" y="2350910"/>
                <a:ext cx="276840" cy="195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9EE3A6C-589F-5F91-909D-991CDC6E2E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10036" y="2341910"/>
                  <a:ext cx="294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9C6B5C9-B449-EA84-F73C-EDF7D1563BEE}"/>
                    </a:ext>
                  </a:extLst>
                </p14:cNvPr>
                <p14:cNvContentPartPr/>
                <p14:nvPr/>
              </p14:nvContentPartPr>
              <p14:xfrm>
                <a:off x="9311716" y="2309510"/>
                <a:ext cx="91080" cy="221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9C6B5C9-B449-EA84-F73C-EDF7D1563B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03076" y="2300870"/>
                  <a:ext cx="108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A662FE-5BD0-DC0A-1207-44BE1055FF44}"/>
                    </a:ext>
                  </a:extLst>
                </p14:cNvPr>
                <p14:cNvContentPartPr/>
                <p14:nvPr/>
              </p14:nvContentPartPr>
              <p14:xfrm>
                <a:off x="9405316" y="2330750"/>
                <a:ext cx="156960" cy="127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A662FE-5BD0-DC0A-1207-44BE1055FF4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96316" y="2322110"/>
                  <a:ext cx="174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AE2750C-F8FC-332B-95FE-6821622A8DF0}"/>
                    </a:ext>
                  </a:extLst>
                </p14:cNvPr>
                <p14:cNvContentPartPr/>
                <p14:nvPr/>
              </p14:nvContentPartPr>
              <p14:xfrm>
                <a:off x="9588196" y="2297630"/>
                <a:ext cx="96840" cy="135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AE2750C-F8FC-332B-95FE-6821622A8D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79556" y="2288990"/>
                  <a:ext cx="114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FD2AA88-7851-4845-C076-D97D5DA9493F}"/>
                    </a:ext>
                  </a:extLst>
                </p14:cNvPr>
                <p14:cNvContentPartPr/>
                <p14:nvPr/>
              </p14:nvContentPartPr>
              <p14:xfrm>
                <a:off x="9685036" y="2252990"/>
                <a:ext cx="87480" cy="156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FD2AA88-7851-4845-C076-D97D5DA949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76036" y="2244350"/>
                  <a:ext cx="105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1857B46-6BFA-8574-E5A4-346BBEC788C5}"/>
                    </a:ext>
                  </a:extLst>
                </p14:cNvPr>
                <p14:cNvContentPartPr/>
                <p14:nvPr/>
              </p14:nvContentPartPr>
              <p14:xfrm>
                <a:off x="9795556" y="2141390"/>
                <a:ext cx="259560" cy="274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1857B46-6BFA-8574-E5A4-346BBEC788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86916" y="2132750"/>
                  <a:ext cx="277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5B10074-21FD-D6CA-704B-00BB8CD0789E}"/>
                    </a:ext>
                  </a:extLst>
                </p14:cNvPr>
                <p14:cNvContentPartPr/>
                <p14:nvPr/>
              </p14:nvContentPartPr>
              <p14:xfrm>
                <a:off x="9676036" y="2687150"/>
                <a:ext cx="75600" cy="514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5B10074-21FD-D6CA-704B-00BB8CD078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67036" y="2678510"/>
                  <a:ext cx="9324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86E86A1-7D77-09A7-1FAD-66DB448D948F}"/>
                    </a:ext>
                  </a:extLst>
                </p14:cNvPr>
                <p14:cNvContentPartPr/>
                <p14:nvPr/>
              </p14:nvContentPartPr>
              <p14:xfrm>
                <a:off x="9610156" y="3142190"/>
                <a:ext cx="129600" cy="66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86E86A1-7D77-09A7-1FAD-66DB448D948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01516" y="3133550"/>
                  <a:ext cx="147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FF1D07E-6DF1-1FEE-905A-AF772B71D72B}"/>
                    </a:ext>
                  </a:extLst>
                </p14:cNvPr>
                <p14:cNvContentPartPr/>
                <p14:nvPr/>
              </p14:nvContentPartPr>
              <p14:xfrm>
                <a:off x="9708436" y="3132830"/>
                <a:ext cx="130320" cy="103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FF1D07E-6DF1-1FEE-905A-AF772B71D7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99796" y="3123830"/>
                  <a:ext cx="147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6F5B9AB-5D91-8014-7298-FDA79A087857}"/>
                    </a:ext>
                  </a:extLst>
                </p14:cNvPr>
                <p14:cNvContentPartPr/>
                <p14:nvPr/>
              </p14:nvContentPartPr>
              <p14:xfrm>
                <a:off x="9246556" y="3263150"/>
                <a:ext cx="1785960" cy="704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6F5B9AB-5D91-8014-7298-FDA79A0878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37556" y="3254150"/>
                  <a:ext cx="180360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45F41BD-F2EA-5C50-C583-AE6293683BCD}"/>
                    </a:ext>
                  </a:extLst>
                </p14:cNvPr>
                <p14:cNvContentPartPr/>
                <p14:nvPr/>
              </p14:nvContentPartPr>
              <p14:xfrm>
                <a:off x="9470476" y="3565550"/>
                <a:ext cx="26640" cy="124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45F41BD-F2EA-5C50-C583-AE6293683B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61476" y="3556550"/>
                  <a:ext cx="44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5412573-791A-4C15-55B3-4FFFBA6423BF}"/>
                    </a:ext>
                  </a:extLst>
                </p14:cNvPr>
                <p14:cNvContentPartPr/>
                <p14:nvPr/>
              </p14:nvContentPartPr>
              <p14:xfrm>
                <a:off x="9360316" y="3516950"/>
                <a:ext cx="268200" cy="217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5412573-791A-4C15-55B3-4FFFBA6423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51676" y="3507950"/>
                  <a:ext cx="285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F1AC1C8-0D62-C863-C675-9CEA41AA3F5F}"/>
                    </a:ext>
                  </a:extLst>
                </p14:cNvPr>
                <p14:cNvContentPartPr/>
                <p14:nvPr/>
              </p14:nvContentPartPr>
              <p14:xfrm>
                <a:off x="9676036" y="3452150"/>
                <a:ext cx="65880" cy="233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F1AC1C8-0D62-C863-C675-9CEA41AA3F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667036" y="3443150"/>
                  <a:ext cx="83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9EF8D3-921F-B362-8113-EB2A2B161DDB}"/>
                    </a:ext>
                  </a:extLst>
                </p14:cNvPr>
                <p14:cNvContentPartPr/>
                <p14:nvPr/>
              </p14:nvContentPartPr>
              <p14:xfrm>
                <a:off x="9782236" y="3545030"/>
                <a:ext cx="103320" cy="110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9EF8D3-921F-B362-8113-EB2A2B161DD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73596" y="3536390"/>
                  <a:ext cx="120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1D8C1FF-0C6A-2502-F858-0EE8E5E0F5A3}"/>
                    </a:ext>
                  </a:extLst>
                </p14:cNvPr>
                <p14:cNvContentPartPr/>
                <p14:nvPr/>
              </p14:nvContentPartPr>
              <p14:xfrm>
                <a:off x="9908956" y="3456830"/>
                <a:ext cx="179280" cy="184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1D8C1FF-0C6A-2502-F858-0EE8E5E0F5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99956" y="3448190"/>
                  <a:ext cx="196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0E7FFCB-64EC-62EB-7DAB-101BDA156CF9}"/>
                    </a:ext>
                  </a:extLst>
                </p14:cNvPr>
                <p14:cNvContentPartPr/>
                <p14:nvPr/>
              </p14:nvContentPartPr>
              <p14:xfrm>
                <a:off x="10123876" y="3470510"/>
                <a:ext cx="138600" cy="18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0E7FFCB-64EC-62EB-7DAB-101BDA156C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14876" y="3461870"/>
                  <a:ext cx="156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E20E54-4693-EB07-FC5E-C417F4F3DAD3}"/>
                    </a:ext>
                  </a:extLst>
                </p14:cNvPr>
                <p14:cNvContentPartPr/>
                <p14:nvPr/>
              </p14:nvContentPartPr>
              <p14:xfrm>
                <a:off x="10244836" y="3465110"/>
                <a:ext cx="102240" cy="137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E20E54-4693-EB07-FC5E-C417F4F3DAD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36196" y="3456110"/>
                  <a:ext cx="119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B24686-9A87-54EE-0E98-0CFCB510E1C3}"/>
                    </a:ext>
                  </a:extLst>
                </p14:cNvPr>
                <p14:cNvContentPartPr/>
                <p14:nvPr/>
              </p14:nvContentPartPr>
              <p14:xfrm>
                <a:off x="10387756" y="3462590"/>
                <a:ext cx="104400" cy="136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B24686-9A87-54EE-0E98-0CFCB510E1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79116" y="3453950"/>
                  <a:ext cx="122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DBB45DF-790F-C75A-DE50-BE63F0DEEE1D}"/>
                    </a:ext>
                  </a:extLst>
                </p14:cNvPr>
                <p14:cNvContentPartPr/>
                <p14:nvPr/>
              </p14:nvContentPartPr>
              <p14:xfrm>
                <a:off x="10513036" y="3465830"/>
                <a:ext cx="46800" cy="133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DBB45DF-790F-C75A-DE50-BE63F0DEEE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04396" y="3456830"/>
                  <a:ext cx="64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FFEE952-4692-EA48-3DF0-DC9E31A7D518}"/>
                    </a:ext>
                  </a:extLst>
                </p14:cNvPr>
                <p14:cNvContentPartPr/>
                <p14:nvPr/>
              </p14:nvContentPartPr>
              <p14:xfrm>
                <a:off x="10594036" y="3442790"/>
                <a:ext cx="196200" cy="99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FFEE952-4692-EA48-3DF0-DC9E31A7D5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85396" y="3434150"/>
                  <a:ext cx="213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7FF235-018F-5696-E889-6A540FD445D0}"/>
                    </a:ext>
                  </a:extLst>
                </p14:cNvPr>
                <p14:cNvContentPartPr/>
                <p14:nvPr/>
              </p14:nvContentPartPr>
              <p14:xfrm>
                <a:off x="10813276" y="3375110"/>
                <a:ext cx="85320" cy="223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7FF235-018F-5696-E889-6A540FD445D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04636" y="3366470"/>
                  <a:ext cx="102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BF80DEA-EBC0-88DE-B5C1-169CBB8E6944}"/>
                    </a:ext>
                  </a:extLst>
                </p14:cNvPr>
                <p14:cNvContentPartPr/>
                <p14:nvPr/>
              </p14:nvContentPartPr>
              <p14:xfrm>
                <a:off x="10888516" y="3432710"/>
                <a:ext cx="89280" cy="38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BF80DEA-EBC0-88DE-B5C1-169CBB8E694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79876" y="3423710"/>
                  <a:ext cx="106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CE1D725-15DB-B43E-EF0D-E68314C9F801}"/>
                    </a:ext>
                  </a:extLst>
                </p14:cNvPr>
                <p14:cNvContentPartPr/>
                <p14:nvPr/>
              </p14:nvContentPartPr>
              <p14:xfrm>
                <a:off x="9945676" y="3933830"/>
                <a:ext cx="56880" cy="310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CE1D725-15DB-B43E-EF0D-E68314C9F8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37036" y="3925190"/>
                  <a:ext cx="745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CC1016A-516D-8694-CDFB-79D4F2DFD645}"/>
                    </a:ext>
                  </a:extLst>
                </p14:cNvPr>
                <p14:cNvContentPartPr/>
                <p14:nvPr/>
              </p14:nvContentPartPr>
              <p14:xfrm>
                <a:off x="9869356" y="4208150"/>
                <a:ext cx="116640" cy="47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CC1016A-516D-8694-CDFB-79D4F2DFD6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60716" y="4199150"/>
                  <a:ext cx="134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6D43FC8-59A8-CD70-618F-12822FC5E3E6}"/>
                    </a:ext>
                  </a:extLst>
                </p14:cNvPr>
                <p14:cNvContentPartPr/>
                <p14:nvPr/>
              </p14:nvContentPartPr>
              <p14:xfrm>
                <a:off x="10057276" y="4190510"/>
                <a:ext cx="54720" cy="78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6D43FC8-59A8-CD70-618F-12822FC5E3E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48276" y="4181870"/>
                  <a:ext cx="72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E710033-10BB-130B-B138-EDC6C68ECA70}"/>
                    </a:ext>
                  </a:extLst>
                </p14:cNvPr>
                <p14:cNvContentPartPr/>
                <p14:nvPr/>
              </p14:nvContentPartPr>
              <p14:xfrm>
                <a:off x="9872236" y="4356470"/>
                <a:ext cx="319320" cy="297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E710033-10BB-130B-B138-EDC6C68ECA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63596" y="4347470"/>
                  <a:ext cx="336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1FFABE-F7CF-3197-F8BD-670BF4A180FB}"/>
                    </a:ext>
                  </a:extLst>
                </p14:cNvPr>
                <p14:cNvContentPartPr/>
                <p14:nvPr/>
              </p14:nvContentPartPr>
              <p14:xfrm>
                <a:off x="9803116" y="4364390"/>
                <a:ext cx="433080" cy="348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1FFABE-F7CF-3197-F8BD-670BF4A180F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94116" y="4355390"/>
                  <a:ext cx="4507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D774D8D-5214-3AB1-198C-B3744C98DD6C}"/>
                    </a:ext>
                  </a:extLst>
                </p14:cNvPr>
                <p14:cNvContentPartPr/>
                <p14:nvPr/>
              </p14:nvContentPartPr>
              <p14:xfrm>
                <a:off x="5932036" y="1566830"/>
                <a:ext cx="601560" cy="924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D774D8D-5214-3AB1-198C-B3744C98DD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23396" y="1557830"/>
                  <a:ext cx="61920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9ED067B-1C47-9564-CE0C-BC2C52E27A9E}"/>
                    </a:ext>
                  </a:extLst>
                </p14:cNvPr>
                <p14:cNvContentPartPr/>
                <p14:nvPr/>
              </p14:nvContentPartPr>
              <p14:xfrm>
                <a:off x="6487516" y="1355510"/>
                <a:ext cx="282600" cy="204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9ED067B-1C47-9564-CE0C-BC2C52E27A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78876" y="1346510"/>
                  <a:ext cx="300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94D7F43-152A-7229-7F92-F8AA420E2652}"/>
                    </a:ext>
                  </a:extLst>
                </p14:cNvPr>
                <p14:cNvContentPartPr/>
                <p14:nvPr/>
              </p14:nvContentPartPr>
              <p14:xfrm>
                <a:off x="6559156" y="1586270"/>
                <a:ext cx="217800" cy="211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94D7F43-152A-7229-7F92-F8AA420E26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50516" y="1577270"/>
                  <a:ext cx="235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940C68-667A-C335-74A7-81D2F0F5F0A2}"/>
                    </a:ext>
                  </a:extLst>
                </p14:cNvPr>
                <p14:cNvContentPartPr/>
                <p14:nvPr/>
              </p14:nvContentPartPr>
              <p14:xfrm>
                <a:off x="6754996" y="1537670"/>
                <a:ext cx="241560" cy="254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940C68-667A-C335-74A7-81D2F0F5F0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46356" y="1529030"/>
                  <a:ext cx="2592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CF55347-F21D-C2D5-12E7-858A82BD30CD}"/>
                    </a:ext>
                  </a:extLst>
                </p14:cNvPr>
                <p14:cNvContentPartPr/>
                <p14:nvPr/>
              </p14:nvContentPartPr>
              <p14:xfrm>
                <a:off x="6708916" y="1371350"/>
                <a:ext cx="296280" cy="140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CF55347-F21D-C2D5-12E7-858A82BD30C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99916" y="1362710"/>
                  <a:ext cx="313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440298C-F3E1-3F8A-DE3B-6FEFC75D5D2F}"/>
                    </a:ext>
                  </a:extLst>
                </p14:cNvPr>
                <p14:cNvContentPartPr/>
                <p14:nvPr/>
              </p14:nvContentPartPr>
              <p14:xfrm>
                <a:off x="7007356" y="1411670"/>
                <a:ext cx="1131480" cy="118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440298C-F3E1-3F8A-DE3B-6FEFC75D5D2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98356" y="1403030"/>
                  <a:ext cx="1149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717D009-28CC-D2AA-B719-D1E617F08CEB}"/>
                    </a:ext>
                  </a:extLst>
                </p14:cNvPr>
                <p14:cNvContentPartPr/>
                <p14:nvPr/>
              </p14:nvContentPartPr>
              <p14:xfrm>
                <a:off x="8126956" y="1164350"/>
                <a:ext cx="865080" cy="518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717D009-28CC-D2AA-B719-D1E617F08C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17956" y="1155350"/>
                  <a:ext cx="88272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E935BC0-C580-74FE-2530-63953BA9E3F7}"/>
                    </a:ext>
                  </a:extLst>
                </p14:cNvPr>
                <p14:cNvContentPartPr/>
                <p14:nvPr/>
              </p14:nvContentPartPr>
              <p14:xfrm>
                <a:off x="8882596" y="1376390"/>
                <a:ext cx="625320" cy="51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E935BC0-C580-74FE-2530-63953BA9E3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73596" y="1367390"/>
                  <a:ext cx="642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8AF3D59-303D-5A56-DCE5-245716529C37}"/>
                    </a:ext>
                  </a:extLst>
                </p14:cNvPr>
                <p14:cNvContentPartPr/>
                <p14:nvPr/>
              </p14:nvContentPartPr>
              <p14:xfrm>
                <a:off x="9511516" y="1061750"/>
                <a:ext cx="717120" cy="553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8AF3D59-303D-5A56-DCE5-245716529C3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02876" y="1052750"/>
                  <a:ext cx="73476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FD70D45-F888-259E-F526-050C3A6DD7B1}"/>
                    </a:ext>
                  </a:extLst>
                </p14:cNvPr>
                <p14:cNvContentPartPr/>
                <p14:nvPr/>
              </p14:nvContentPartPr>
              <p14:xfrm>
                <a:off x="10057996" y="1322030"/>
                <a:ext cx="606600" cy="20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FD70D45-F888-259E-F526-050C3A6DD7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48996" y="1313390"/>
                  <a:ext cx="624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F038B84-4AE6-E028-42B0-EDE2CD8831AE}"/>
                    </a:ext>
                  </a:extLst>
                </p14:cNvPr>
                <p14:cNvContentPartPr/>
                <p14:nvPr/>
              </p14:nvContentPartPr>
              <p14:xfrm>
                <a:off x="10742716" y="1239230"/>
                <a:ext cx="185040" cy="187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F038B84-4AE6-E028-42B0-EDE2CD8831A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33716" y="1230590"/>
                  <a:ext cx="202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5171254-22EB-9DAB-3183-20609F1D31F9}"/>
                    </a:ext>
                  </a:extLst>
                </p14:cNvPr>
                <p14:cNvContentPartPr/>
                <p14:nvPr/>
              </p14:nvContentPartPr>
              <p14:xfrm>
                <a:off x="6713956" y="808310"/>
                <a:ext cx="88200" cy="591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5171254-22EB-9DAB-3183-20609F1D31F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04956" y="799670"/>
                  <a:ext cx="10584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8CF86FD-6C7F-BF28-E843-4589055E4605}"/>
                    </a:ext>
                  </a:extLst>
                </p14:cNvPr>
                <p14:cNvContentPartPr/>
                <p14:nvPr/>
              </p14:nvContentPartPr>
              <p14:xfrm>
                <a:off x="6704956" y="755750"/>
                <a:ext cx="568440" cy="46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8CF86FD-6C7F-BF28-E843-4589055E46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96316" y="747110"/>
                  <a:ext cx="586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B773E87-0348-8B0D-2961-2FA181818149}"/>
                    </a:ext>
                  </a:extLst>
                </p14:cNvPr>
                <p14:cNvContentPartPr/>
                <p14:nvPr/>
              </p14:nvContentPartPr>
              <p14:xfrm>
                <a:off x="7258636" y="446510"/>
                <a:ext cx="831600" cy="498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B773E87-0348-8B0D-2961-2FA18181814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49996" y="437510"/>
                  <a:ext cx="8492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E687297-528E-8300-D41B-C534980D0F61}"/>
                    </a:ext>
                  </a:extLst>
                </p14:cNvPr>
                <p14:cNvContentPartPr/>
                <p14:nvPr/>
              </p14:nvContentPartPr>
              <p14:xfrm>
                <a:off x="8145316" y="639110"/>
                <a:ext cx="452520" cy="86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E687297-528E-8300-D41B-C534980D0F6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36676" y="630110"/>
                  <a:ext cx="470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FF6BEB8-F2C0-2945-CDA0-AF508EDE020C}"/>
                    </a:ext>
                  </a:extLst>
                </p14:cNvPr>
                <p14:cNvContentPartPr/>
                <p14:nvPr/>
              </p14:nvContentPartPr>
              <p14:xfrm>
                <a:off x="8691436" y="401510"/>
                <a:ext cx="736200" cy="521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FF6BEB8-F2C0-2945-CDA0-AF508EDE020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82796" y="392870"/>
                  <a:ext cx="7538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DB03384-9E90-36CC-3B8F-09A571CA8CD8}"/>
                    </a:ext>
                  </a:extLst>
                </p14:cNvPr>
                <p14:cNvContentPartPr/>
                <p14:nvPr/>
              </p14:nvContentPartPr>
              <p14:xfrm>
                <a:off x="9367156" y="577550"/>
                <a:ext cx="694800" cy="84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DB03384-9E90-36CC-3B8F-09A571CA8C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58156" y="568550"/>
                  <a:ext cx="712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2F7954E-99A8-27F7-BB89-9A7CC6B05C1E}"/>
                    </a:ext>
                  </a:extLst>
                </p14:cNvPr>
                <p14:cNvContentPartPr/>
                <p14:nvPr/>
              </p14:nvContentPartPr>
              <p14:xfrm>
                <a:off x="10076356" y="519590"/>
                <a:ext cx="275400" cy="208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2F7954E-99A8-27F7-BB89-9A7CC6B05C1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67356" y="510590"/>
                  <a:ext cx="293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35AC59B-4C5F-13D0-CFE7-805F939DC68A}"/>
                    </a:ext>
                  </a:extLst>
                </p14:cNvPr>
                <p14:cNvContentPartPr/>
                <p14:nvPr/>
              </p14:nvContentPartPr>
              <p14:xfrm>
                <a:off x="732916" y="5033270"/>
                <a:ext cx="602640" cy="567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35AC59B-4C5F-13D0-CFE7-805F939DC6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4276" y="5024270"/>
                  <a:ext cx="6202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672B2E3-289F-3FE4-5601-36BD8E5FA018}"/>
                    </a:ext>
                  </a:extLst>
                </p14:cNvPr>
                <p14:cNvContentPartPr/>
                <p14:nvPr/>
              </p14:nvContentPartPr>
              <p14:xfrm>
                <a:off x="1307836" y="5143070"/>
                <a:ext cx="151560" cy="219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672B2E3-289F-3FE4-5601-36BD8E5FA01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98836" y="5134070"/>
                  <a:ext cx="169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E2D0688-2BB9-8574-368B-3A85DCE30621}"/>
                    </a:ext>
                  </a:extLst>
                </p14:cNvPr>
                <p14:cNvContentPartPr/>
                <p14:nvPr/>
              </p14:nvContentPartPr>
              <p14:xfrm>
                <a:off x="1528876" y="5104910"/>
                <a:ext cx="222120" cy="141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E2D0688-2BB9-8574-368B-3A85DCE3062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19876" y="5095910"/>
                  <a:ext cx="239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A25E344-463A-F879-1085-0DD3E6FF3CBC}"/>
                    </a:ext>
                  </a:extLst>
                </p14:cNvPr>
                <p14:cNvContentPartPr/>
                <p14:nvPr/>
              </p14:nvContentPartPr>
              <p14:xfrm>
                <a:off x="1735876" y="4937870"/>
                <a:ext cx="243720" cy="417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A25E344-463A-F879-1085-0DD3E6FF3CB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27236" y="4929230"/>
                  <a:ext cx="2613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B2E2B3B-A0BF-82A4-205D-11919C49EB17}"/>
                    </a:ext>
                  </a:extLst>
                </p14:cNvPr>
                <p14:cNvContentPartPr/>
                <p14:nvPr/>
              </p14:nvContentPartPr>
              <p14:xfrm>
                <a:off x="1792396" y="4777670"/>
                <a:ext cx="350640" cy="288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B2E2B3B-A0BF-82A4-205D-11919C49EB1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83396" y="4768670"/>
                  <a:ext cx="368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E89D7AB-AD75-0483-C459-1E8E93D93C9D}"/>
                    </a:ext>
                  </a:extLst>
                </p14:cNvPr>
                <p14:cNvContentPartPr/>
                <p14:nvPr/>
              </p14:nvContentPartPr>
              <p14:xfrm>
                <a:off x="2069236" y="4762910"/>
                <a:ext cx="69840" cy="93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E89D7AB-AD75-0483-C459-1E8E93D93C9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60596" y="4754270"/>
                  <a:ext cx="87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56204A7-C607-5C3A-C1A4-38C03B1AF5FC}"/>
                    </a:ext>
                  </a:extLst>
                </p14:cNvPr>
                <p14:cNvContentPartPr/>
                <p14:nvPr/>
              </p14:nvContentPartPr>
              <p14:xfrm>
                <a:off x="1964476" y="4652030"/>
                <a:ext cx="4320" cy="4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56204A7-C607-5C3A-C1A4-38C03B1AF5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55836" y="4643030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565657E-7317-F252-AA4A-31B5D5DB3735}"/>
                    </a:ext>
                  </a:extLst>
                </p14:cNvPr>
                <p14:cNvContentPartPr/>
                <p14:nvPr/>
              </p14:nvContentPartPr>
              <p14:xfrm>
                <a:off x="2265796" y="4267550"/>
                <a:ext cx="475200" cy="564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565657E-7317-F252-AA4A-31B5D5DB37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57156" y="4258550"/>
                  <a:ext cx="49284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29400F9-5AE8-5F58-A7B3-6679D445F670}"/>
                    </a:ext>
                  </a:extLst>
                </p14:cNvPr>
                <p14:cNvContentPartPr/>
                <p14:nvPr/>
              </p14:nvContentPartPr>
              <p14:xfrm>
                <a:off x="2248516" y="5624030"/>
                <a:ext cx="163440" cy="223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29400F9-5AE8-5F58-A7B3-6679D445F67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39876" y="5615390"/>
                  <a:ext cx="181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01AD5D3-94E4-F6DE-10A9-FEAC149B27E7}"/>
                    </a:ext>
                  </a:extLst>
                </p14:cNvPr>
                <p14:cNvContentPartPr/>
                <p14:nvPr/>
              </p14:nvContentPartPr>
              <p14:xfrm>
                <a:off x="2057716" y="5255030"/>
                <a:ext cx="645840" cy="548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01AD5D3-94E4-F6DE-10A9-FEAC149B27E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48716" y="5246390"/>
                  <a:ext cx="66348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B61EBAF-D227-33E6-7F1C-2ED52D1D0ACB}"/>
                    </a:ext>
                  </a:extLst>
                </p14:cNvPr>
                <p14:cNvContentPartPr/>
                <p14:nvPr/>
              </p14:nvContentPartPr>
              <p14:xfrm>
                <a:off x="2694916" y="5228390"/>
                <a:ext cx="207360" cy="256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B61EBAF-D227-33E6-7F1C-2ED52D1D0AC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86276" y="5219390"/>
                  <a:ext cx="225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6AFD763-DB9F-D54F-34E5-758018B0B39A}"/>
                    </a:ext>
                  </a:extLst>
                </p14:cNvPr>
                <p14:cNvContentPartPr/>
                <p14:nvPr/>
              </p14:nvContentPartPr>
              <p14:xfrm>
                <a:off x="2926036" y="5089790"/>
                <a:ext cx="203760" cy="214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6AFD763-DB9F-D54F-34E5-758018B0B39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17036" y="5080790"/>
                  <a:ext cx="221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6B3EDF3-C4F4-9B5D-BCD4-5954E309AE44}"/>
                    </a:ext>
                  </a:extLst>
                </p14:cNvPr>
                <p14:cNvContentPartPr/>
                <p14:nvPr/>
              </p14:nvContentPartPr>
              <p14:xfrm>
                <a:off x="3005956" y="4860830"/>
                <a:ext cx="289800" cy="317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6B3EDF3-C4F4-9B5D-BCD4-5954E309AE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96956" y="4852190"/>
                  <a:ext cx="307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4AC66D3-93A8-8FE2-1A89-7303B1858A84}"/>
                    </a:ext>
                  </a:extLst>
                </p14:cNvPr>
                <p14:cNvContentPartPr/>
                <p14:nvPr/>
              </p14:nvContentPartPr>
              <p14:xfrm>
                <a:off x="3202876" y="4911950"/>
                <a:ext cx="264240" cy="184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4AC66D3-93A8-8FE2-1A89-7303B1858A8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94236" y="4903310"/>
                  <a:ext cx="281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5080509-48D6-4695-6778-908A3BDECF5D}"/>
                    </a:ext>
                  </a:extLst>
                </p14:cNvPr>
                <p14:cNvContentPartPr/>
                <p14:nvPr/>
              </p14:nvContentPartPr>
              <p14:xfrm>
                <a:off x="3423916" y="4505870"/>
                <a:ext cx="497160" cy="464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5080509-48D6-4695-6778-908A3BDECF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14916" y="4496870"/>
                  <a:ext cx="5148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C21A417-0662-066C-935D-C84DBFE273A7}"/>
                    </a:ext>
                  </a:extLst>
                </p14:cNvPr>
                <p14:cNvContentPartPr/>
                <p14:nvPr/>
              </p14:nvContentPartPr>
              <p14:xfrm>
                <a:off x="3166516" y="5308310"/>
                <a:ext cx="389520" cy="652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C21A417-0662-066C-935D-C84DBFE273A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57876" y="5299670"/>
                  <a:ext cx="40716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5A8B5E2-64EE-ABB7-B00F-0A10BC16F98A}"/>
                    </a:ext>
                  </a:extLst>
                </p14:cNvPr>
                <p14:cNvContentPartPr/>
                <p14:nvPr/>
              </p14:nvContentPartPr>
              <p14:xfrm>
                <a:off x="3368116" y="5397590"/>
                <a:ext cx="286560" cy="37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5A8B5E2-64EE-ABB7-B00F-0A10BC16F98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59476" y="5388950"/>
                  <a:ext cx="3042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359DD90-86E8-AB0F-0081-ED196559662E}"/>
                    </a:ext>
                  </a:extLst>
                </p14:cNvPr>
                <p14:cNvContentPartPr/>
                <p14:nvPr/>
              </p14:nvContentPartPr>
              <p14:xfrm>
                <a:off x="3668716" y="5149550"/>
                <a:ext cx="576720" cy="393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359DD90-86E8-AB0F-0081-ED19655966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60076" y="5140550"/>
                  <a:ext cx="594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8A97556-2927-1273-584D-542632A4D881}"/>
                    </a:ext>
                  </a:extLst>
                </p14:cNvPr>
                <p14:cNvContentPartPr/>
                <p14:nvPr/>
              </p14:nvContentPartPr>
              <p14:xfrm>
                <a:off x="5680036" y="4775870"/>
                <a:ext cx="515160" cy="358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8A97556-2927-1273-584D-542632A4D8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71036" y="4766870"/>
                  <a:ext cx="532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944B30E-39F7-5C93-577B-DA34ECAB3D2D}"/>
                    </a:ext>
                  </a:extLst>
                </p14:cNvPr>
                <p14:cNvContentPartPr/>
                <p14:nvPr/>
              </p14:nvContentPartPr>
              <p14:xfrm>
                <a:off x="6175756" y="4680110"/>
                <a:ext cx="337320" cy="342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944B30E-39F7-5C93-577B-DA34ECAB3D2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67116" y="4671470"/>
                  <a:ext cx="354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3827336-657E-AA90-CC3E-E974F1CF53FF}"/>
                    </a:ext>
                  </a:extLst>
                </p14:cNvPr>
                <p14:cNvContentPartPr/>
                <p14:nvPr/>
              </p14:nvContentPartPr>
              <p14:xfrm>
                <a:off x="6609916" y="4735550"/>
                <a:ext cx="330480" cy="445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3827336-657E-AA90-CC3E-E974F1CF53F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01276" y="4726550"/>
                  <a:ext cx="3481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D390E75-0D40-DA84-AAF1-AA1755FCD618}"/>
                    </a:ext>
                  </a:extLst>
                </p14:cNvPr>
                <p14:cNvContentPartPr/>
                <p14:nvPr/>
              </p14:nvContentPartPr>
              <p14:xfrm>
                <a:off x="6934636" y="4526750"/>
                <a:ext cx="125640" cy="238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D390E75-0D40-DA84-AAF1-AA1755FCD61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996" y="4518110"/>
                  <a:ext cx="143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852D19A-A3A0-5F75-3462-333EC72AE8C4}"/>
                    </a:ext>
                  </a:extLst>
                </p14:cNvPr>
                <p14:cNvContentPartPr/>
                <p14:nvPr/>
              </p14:nvContentPartPr>
              <p14:xfrm>
                <a:off x="7184476" y="4986110"/>
                <a:ext cx="8640" cy="15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852D19A-A3A0-5F75-3462-333EC72AE8C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75476" y="4977110"/>
                  <a:ext cx="26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9FD81BB-3F72-3CA2-32E5-9BC7E383CED9}"/>
                    </a:ext>
                  </a:extLst>
                </p14:cNvPr>
                <p14:cNvContentPartPr/>
                <p14:nvPr/>
              </p14:nvContentPartPr>
              <p14:xfrm>
                <a:off x="5475916" y="4961990"/>
                <a:ext cx="2120760" cy="533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9FD81BB-3F72-3CA2-32E5-9BC7E383CED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66916" y="4953350"/>
                  <a:ext cx="213840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844282C-4581-37A6-827A-E8FE6A6714AC}"/>
                    </a:ext>
                  </a:extLst>
                </p14:cNvPr>
                <p14:cNvContentPartPr/>
                <p14:nvPr/>
              </p14:nvContentPartPr>
              <p14:xfrm>
                <a:off x="5614156" y="5772710"/>
                <a:ext cx="243000" cy="126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844282C-4581-37A6-827A-E8FE6A6714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05516" y="5764070"/>
                  <a:ext cx="260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C2037DE-9282-CB92-545C-B28AB6B426F6}"/>
                    </a:ext>
                  </a:extLst>
                </p14:cNvPr>
                <p14:cNvContentPartPr/>
                <p14:nvPr/>
              </p14:nvContentPartPr>
              <p14:xfrm>
                <a:off x="6044716" y="5536910"/>
                <a:ext cx="162720" cy="257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C2037DE-9282-CB92-545C-B28AB6B426F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35716" y="5528270"/>
                  <a:ext cx="180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31E9C3B-8228-FD05-C28E-3A513198B538}"/>
                    </a:ext>
                  </a:extLst>
                </p14:cNvPr>
                <p14:cNvContentPartPr/>
                <p14:nvPr/>
              </p14:nvContentPartPr>
              <p14:xfrm>
                <a:off x="6278356" y="5535470"/>
                <a:ext cx="141840" cy="174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31E9C3B-8228-FD05-C28E-3A513198B53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69356" y="5526470"/>
                  <a:ext cx="159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29D4C36-5DD6-CED6-E557-4FA5F254EA45}"/>
                    </a:ext>
                  </a:extLst>
                </p14:cNvPr>
                <p14:cNvContentPartPr/>
                <p14:nvPr/>
              </p14:nvContentPartPr>
              <p14:xfrm>
                <a:off x="6511636" y="5482190"/>
                <a:ext cx="230040" cy="164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29D4C36-5DD6-CED6-E557-4FA5F254EA4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02636" y="5473550"/>
                  <a:ext cx="247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134A6B0-2E92-D6FB-7024-1C92838785C9}"/>
                    </a:ext>
                  </a:extLst>
                </p14:cNvPr>
                <p14:cNvContentPartPr/>
                <p14:nvPr/>
              </p14:nvContentPartPr>
              <p14:xfrm>
                <a:off x="6709276" y="5372030"/>
                <a:ext cx="18360" cy="30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134A6B0-2E92-D6FB-7024-1C92838785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00636" y="5363390"/>
                  <a:ext cx="36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01156D2-F525-8D28-9AB1-927F254BA784}"/>
                    </a:ext>
                  </a:extLst>
                </p14:cNvPr>
                <p14:cNvContentPartPr/>
                <p14:nvPr/>
              </p14:nvContentPartPr>
              <p14:xfrm>
                <a:off x="6801796" y="5355830"/>
                <a:ext cx="142200" cy="375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01156D2-F525-8D28-9AB1-927F254BA78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92796" y="5346830"/>
                  <a:ext cx="1598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FBE8B9E-1D06-8AA2-C244-163CCCCB9D3C}"/>
                    </a:ext>
                  </a:extLst>
                </p14:cNvPr>
                <p14:cNvContentPartPr/>
                <p14:nvPr/>
              </p14:nvContentPartPr>
              <p14:xfrm>
                <a:off x="7021756" y="5280950"/>
                <a:ext cx="167040" cy="182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FBE8B9E-1D06-8AA2-C244-163CCCCB9D3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12756" y="5272310"/>
                  <a:ext cx="184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B23575F-4B22-D0CD-0A72-C47D8437477E}"/>
                    </a:ext>
                  </a:extLst>
                </p14:cNvPr>
                <p14:cNvContentPartPr/>
                <p14:nvPr/>
              </p14:nvContentPartPr>
              <p14:xfrm>
                <a:off x="7189876" y="5213630"/>
                <a:ext cx="3960" cy="11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B23575F-4B22-D0CD-0A72-C47D843747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181236" y="5204990"/>
                  <a:ext cx="21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D6B825C-6FF7-410E-E59D-26251148CA0B}"/>
                    </a:ext>
                  </a:extLst>
                </p14:cNvPr>
                <p14:cNvContentPartPr/>
                <p14:nvPr/>
              </p14:nvContentPartPr>
              <p14:xfrm>
                <a:off x="7240276" y="5242790"/>
                <a:ext cx="225720" cy="162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D6B825C-6FF7-410E-E59D-26251148CA0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31636" y="5233790"/>
                  <a:ext cx="243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F3ED7F4-8F9D-B032-CAC4-F69079BEC243}"/>
                    </a:ext>
                  </a:extLst>
                </p14:cNvPr>
                <p14:cNvContentPartPr/>
                <p14:nvPr/>
              </p14:nvContentPartPr>
              <p14:xfrm>
                <a:off x="7509556" y="5195990"/>
                <a:ext cx="114840" cy="120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F3ED7F4-8F9D-B032-CAC4-F69079BEC24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00916" y="5186990"/>
                  <a:ext cx="132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C3FF848-2873-8360-464D-8073C3D3147C}"/>
                    </a:ext>
                  </a:extLst>
                </p14:cNvPr>
                <p14:cNvContentPartPr/>
                <p14:nvPr/>
              </p14:nvContentPartPr>
              <p14:xfrm>
                <a:off x="5794156" y="6135950"/>
                <a:ext cx="147600" cy="22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C3FF848-2873-8360-464D-8073C3D3147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85156" y="6127310"/>
                  <a:ext cx="165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E20B9FB-4FE0-87BB-4143-BC9BCBBB5B02}"/>
                    </a:ext>
                  </a:extLst>
                </p14:cNvPr>
                <p14:cNvContentPartPr/>
                <p14:nvPr/>
              </p14:nvContentPartPr>
              <p14:xfrm>
                <a:off x="6212476" y="6056750"/>
                <a:ext cx="202320" cy="178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E20B9FB-4FE0-87BB-4143-BC9BCBBB5B0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03836" y="6047750"/>
                  <a:ext cx="219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6B52C5-8DFE-CC42-596E-0ED9E217B0B5}"/>
                    </a:ext>
                  </a:extLst>
                </p14:cNvPr>
                <p14:cNvContentPartPr/>
                <p14:nvPr/>
              </p14:nvContentPartPr>
              <p14:xfrm>
                <a:off x="6403996" y="5994110"/>
                <a:ext cx="87840" cy="196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6B52C5-8DFE-CC42-596E-0ED9E217B0B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94996" y="5985470"/>
                  <a:ext cx="105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348006A-F55F-7F7E-1FD8-9E505DBF0705}"/>
                    </a:ext>
                  </a:extLst>
                </p14:cNvPr>
                <p14:cNvContentPartPr/>
                <p14:nvPr/>
              </p14:nvContentPartPr>
              <p14:xfrm>
                <a:off x="6439636" y="6028670"/>
                <a:ext cx="222480" cy="110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348006A-F55F-7F7E-1FD8-9E505DBF070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30996" y="6020030"/>
                  <a:ext cx="240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4A1C404-0E4D-5E40-B936-017B9BCBEA36}"/>
                    </a:ext>
                  </a:extLst>
                </p14:cNvPr>
                <p14:cNvContentPartPr/>
                <p14:nvPr/>
              </p14:nvContentPartPr>
              <p14:xfrm>
                <a:off x="6672916" y="5990510"/>
                <a:ext cx="121320" cy="96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4A1C404-0E4D-5E40-B936-017B9BCBEA3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64276" y="5981510"/>
                  <a:ext cx="138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BBB6DDD-7823-E384-538F-308BB2A2C045}"/>
                    </a:ext>
                  </a:extLst>
                </p14:cNvPr>
                <p14:cNvContentPartPr/>
                <p14:nvPr/>
              </p14:nvContentPartPr>
              <p14:xfrm>
                <a:off x="6866596" y="5836070"/>
                <a:ext cx="173160" cy="181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BBB6DDD-7823-E384-538F-308BB2A2C04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57956" y="5827430"/>
                  <a:ext cx="190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3D74CC2-E474-8ED0-5830-D1544EDFFFCA}"/>
                    </a:ext>
                  </a:extLst>
                </p14:cNvPr>
                <p14:cNvContentPartPr/>
                <p14:nvPr/>
              </p14:nvContentPartPr>
              <p14:xfrm>
                <a:off x="7079716" y="5896190"/>
                <a:ext cx="153720" cy="106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3D74CC2-E474-8ED0-5830-D1544EDFFFC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70716" y="5887190"/>
                  <a:ext cx="171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C90D3DA-8E14-780C-B81B-C9B96EF2A170}"/>
                    </a:ext>
                  </a:extLst>
                </p14:cNvPr>
                <p14:cNvContentPartPr/>
                <p14:nvPr/>
              </p14:nvContentPartPr>
              <p14:xfrm>
                <a:off x="7233076" y="5821310"/>
                <a:ext cx="152280" cy="119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C90D3DA-8E14-780C-B81B-C9B96EF2A17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24076" y="5812310"/>
                  <a:ext cx="169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F06B2D6-563E-0152-ADA2-6F7C8556AFAD}"/>
                    </a:ext>
                  </a:extLst>
                </p14:cNvPr>
                <p14:cNvContentPartPr/>
                <p14:nvPr/>
              </p14:nvContentPartPr>
              <p14:xfrm>
                <a:off x="7395076" y="5698550"/>
                <a:ext cx="84600" cy="206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F06B2D6-563E-0152-ADA2-6F7C8556AF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86076" y="5689910"/>
                  <a:ext cx="102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5B6E140-49E5-6504-658F-AAB949EDA9EE}"/>
                    </a:ext>
                  </a:extLst>
                </p14:cNvPr>
                <p14:cNvContentPartPr/>
                <p14:nvPr/>
              </p14:nvContentPartPr>
              <p14:xfrm>
                <a:off x="7538716" y="5756150"/>
                <a:ext cx="190440" cy="123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5B6E140-49E5-6504-658F-AAB949EDA9E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30076" y="5747150"/>
                  <a:ext cx="208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DA320E5-9B1C-86B1-ADB9-431B54E492F7}"/>
                    </a:ext>
                  </a:extLst>
                </p14:cNvPr>
                <p14:cNvContentPartPr/>
                <p14:nvPr/>
              </p14:nvContentPartPr>
              <p14:xfrm>
                <a:off x="7561396" y="5594510"/>
                <a:ext cx="461520" cy="220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DA320E5-9B1C-86B1-ADB9-431B54E492F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52396" y="5585510"/>
                  <a:ext cx="479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5227DFB-2987-07A9-9994-24DEC00FDF5D}"/>
                    </a:ext>
                  </a:extLst>
                </p14:cNvPr>
                <p14:cNvContentPartPr/>
                <p14:nvPr/>
              </p14:nvContentPartPr>
              <p14:xfrm>
                <a:off x="7958116" y="5634110"/>
                <a:ext cx="187560" cy="122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5227DFB-2987-07A9-9994-24DEC00FDF5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49476" y="5625470"/>
                  <a:ext cx="20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022773E-9C93-2A28-0E71-BDEBD5DBD409}"/>
                    </a:ext>
                  </a:extLst>
                </p14:cNvPr>
                <p14:cNvContentPartPr/>
                <p14:nvPr/>
              </p14:nvContentPartPr>
              <p14:xfrm>
                <a:off x="8102476" y="5530790"/>
                <a:ext cx="6120" cy="2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022773E-9C93-2A28-0E71-BDEBD5DBD40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93476" y="5521790"/>
                  <a:ext cx="23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948C165-0EB7-B5DB-788B-449F0B8C55EC}"/>
                    </a:ext>
                  </a:extLst>
                </p14:cNvPr>
                <p14:cNvContentPartPr/>
                <p14:nvPr/>
              </p14:nvContentPartPr>
              <p14:xfrm>
                <a:off x="8171596" y="5541590"/>
                <a:ext cx="489960" cy="179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948C165-0EB7-B5DB-788B-449F0B8C55E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162956" y="5532590"/>
                  <a:ext cx="507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727D124-7875-96C2-5A82-CC93542662E9}"/>
                    </a:ext>
                  </a:extLst>
                </p14:cNvPr>
                <p14:cNvContentPartPr/>
                <p14:nvPr/>
              </p14:nvContentPartPr>
              <p14:xfrm>
                <a:off x="8347276" y="5140550"/>
                <a:ext cx="236160" cy="29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727D124-7875-96C2-5A82-CC93542662E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338276" y="5131910"/>
                  <a:ext cx="253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24E9887-B7DB-E9F6-9F07-6C4CEA4E0882}"/>
                    </a:ext>
                  </a:extLst>
                </p14:cNvPr>
                <p14:cNvContentPartPr/>
                <p14:nvPr/>
              </p14:nvContentPartPr>
              <p14:xfrm>
                <a:off x="8711236" y="5008790"/>
                <a:ext cx="198360" cy="228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24E9887-B7DB-E9F6-9F07-6C4CEA4E088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702236" y="5000150"/>
                  <a:ext cx="216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DAA1F12-2A79-3013-3F06-46A901F4E743}"/>
                    </a:ext>
                  </a:extLst>
                </p14:cNvPr>
                <p14:cNvContentPartPr/>
                <p14:nvPr/>
              </p14:nvContentPartPr>
              <p14:xfrm>
                <a:off x="8995636" y="5087630"/>
                <a:ext cx="83880" cy="97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DAA1F12-2A79-3013-3F06-46A901F4E74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986636" y="5078630"/>
                  <a:ext cx="101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FBECDDC-0AD2-E25C-22BA-E76B6DAFC74C}"/>
                    </a:ext>
                  </a:extLst>
                </p14:cNvPr>
                <p14:cNvContentPartPr/>
                <p14:nvPr/>
              </p14:nvContentPartPr>
              <p14:xfrm>
                <a:off x="9135676" y="5071070"/>
                <a:ext cx="136080" cy="117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FBECDDC-0AD2-E25C-22BA-E76B6DAFC74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27036" y="5062070"/>
                  <a:ext cx="153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E5C6B98-F16F-361C-1978-978A6320862A}"/>
                    </a:ext>
                  </a:extLst>
                </p14:cNvPr>
                <p14:cNvContentPartPr/>
                <p14:nvPr/>
              </p14:nvContentPartPr>
              <p14:xfrm>
                <a:off x="9282556" y="5015990"/>
                <a:ext cx="177480" cy="131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E5C6B98-F16F-361C-1978-978A6320862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273556" y="5006990"/>
                  <a:ext cx="195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8A7BD42-3E70-5754-608C-8F874603C0BC}"/>
                    </a:ext>
                  </a:extLst>
                </p14:cNvPr>
                <p14:cNvContentPartPr/>
                <p14:nvPr/>
              </p14:nvContentPartPr>
              <p14:xfrm>
                <a:off x="9497116" y="4901150"/>
                <a:ext cx="192960" cy="223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8A7BD42-3E70-5754-608C-8F874603C0B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488476" y="4892150"/>
                  <a:ext cx="210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AABFFA9-BA08-66D5-CF35-5CFD3CA62CA3}"/>
                    </a:ext>
                  </a:extLst>
                </p14:cNvPr>
                <p14:cNvContentPartPr/>
                <p14:nvPr/>
              </p14:nvContentPartPr>
              <p14:xfrm>
                <a:off x="9763156" y="4892870"/>
                <a:ext cx="43560" cy="178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AABFFA9-BA08-66D5-CF35-5CFD3CA62CA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754516" y="4884230"/>
                  <a:ext cx="61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42CFD05-8F3C-FF87-1D78-F15044F95DFA}"/>
                    </a:ext>
                  </a:extLst>
                </p14:cNvPr>
                <p14:cNvContentPartPr/>
                <p14:nvPr/>
              </p14:nvContentPartPr>
              <p14:xfrm>
                <a:off x="9849196" y="4966310"/>
                <a:ext cx="201960" cy="112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42CFD05-8F3C-FF87-1D78-F15044F95DF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840556" y="4957670"/>
                  <a:ext cx="219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4D11777-FFE9-7B9B-4195-B24A9BCCCFDB}"/>
                    </a:ext>
                  </a:extLst>
                </p14:cNvPr>
                <p14:cNvContentPartPr/>
                <p14:nvPr/>
              </p14:nvContentPartPr>
              <p14:xfrm>
                <a:off x="10132156" y="4805750"/>
                <a:ext cx="298440" cy="262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4D11777-FFE9-7B9B-4195-B24A9BCCCFD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123516" y="4797110"/>
                  <a:ext cx="316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8AA83F8-E2CD-8B9F-4DAC-988690646AC1}"/>
                    </a:ext>
                  </a:extLst>
                </p14:cNvPr>
                <p14:cNvContentPartPr/>
                <p14:nvPr/>
              </p14:nvContentPartPr>
              <p14:xfrm>
                <a:off x="10366876" y="4902950"/>
                <a:ext cx="176400" cy="125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8AA83F8-E2CD-8B9F-4DAC-988690646AC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358236" y="4894310"/>
                  <a:ext cx="194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6686EA5-7597-C8FF-7041-573322C18E92}"/>
                    </a:ext>
                  </a:extLst>
                </p14:cNvPr>
                <p14:cNvContentPartPr/>
                <p14:nvPr/>
              </p14:nvContentPartPr>
              <p14:xfrm>
                <a:off x="10537876" y="4800710"/>
                <a:ext cx="15120" cy="20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6686EA5-7597-C8FF-7041-573322C18E9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528876" y="4792070"/>
                  <a:ext cx="32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DBF275D-F3DF-1A6F-482E-8EB240440CFA}"/>
                    </a:ext>
                  </a:extLst>
                </p14:cNvPr>
                <p14:cNvContentPartPr/>
                <p14:nvPr/>
              </p14:nvContentPartPr>
              <p14:xfrm>
                <a:off x="10655956" y="4874510"/>
                <a:ext cx="482400" cy="182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DBF275D-F3DF-1A6F-482E-8EB240440CF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646956" y="4865510"/>
                  <a:ext cx="500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2CBC6EE-BDD5-CB8E-0BC0-63E47CA9EB76}"/>
                    </a:ext>
                  </a:extLst>
                </p14:cNvPr>
                <p14:cNvContentPartPr/>
                <p14:nvPr/>
              </p14:nvContentPartPr>
              <p14:xfrm>
                <a:off x="9125236" y="5481470"/>
                <a:ext cx="232920" cy="15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2CBC6EE-BDD5-CB8E-0BC0-63E47CA9EB7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116596" y="5472830"/>
                  <a:ext cx="250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8180447-AF75-1FB7-F059-EBDD755F2EFF}"/>
                    </a:ext>
                  </a:extLst>
                </p14:cNvPr>
                <p14:cNvContentPartPr/>
                <p14:nvPr/>
              </p14:nvContentPartPr>
              <p14:xfrm>
                <a:off x="9470476" y="5305070"/>
                <a:ext cx="232560" cy="321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8180447-AF75-1FB7-F059-EBDD755F2EF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461476" y="5296070"/>
                  <a:ext cx="250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80B0633-A5AE-8131-01CE-70B8AE4B802E}"/>
                    </a:ext>
                  </a:extLst>
                </p14:cNvPr>
                <p14:cNvContentPartPr/>
                <p14:nvPr/>
              </p14:nvContentPartPr>
              <p14:xfrm>
                <a:off x="9740836" y="5417030"/>
                <a:ext cx="82440" cy="182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80B0633-A5AE-8131-01CE-70B8AE4B802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732196" y="5408390"/>
                  <a:ext cx="100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D9C1E1E-2371-7693-C59A-B1B7F8E6C304}"/>
                    </a:ext>
                  </a:extLst>
                </p14:cNvPr>
                <p14:cNvContentPartPr/>
                <p14:nvPr/>
              </p14:nvContentPartPr>
              <p14:xfrm>
                <a:off x="9914716" y="5400110"/>
                <a:ext cx="99000" cy="277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D9C1E1E-2371-7693-C59A-B1B7F8E6C30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905716" y="5391470"/>
                  <a:ext cx="116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0D65454-60F5-BC1A-A747-48D027411287}"/>
                    </a:ext>
                  </a:extLst>
                </p14:cNvPr>
                <p14:cNvContentPartPr/>
                <p14:nvPr/>
              </p14:nvContentPartPr>
              <p14:xfrm>
                <a:off x="10113796" y="5419190"/>
                <a:ext cx="99720" cy="132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0D65454-60F5-BC1A-A747-48D02741128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104796" y="5410550"/>
                  <a:ext cx="117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CECBBE2-AD85-8D7E-4EB5-50F50C572DB7}"/>
                    </a:ext>
                  </a:extLst>
                </p14:cNvPr>
                <p14:cNvContentPartPr/>
                <p14:nvPr/>
              </p14:nvContentPartPr>
              <p14:xfrm>
                <a:off x="10225756" y="5374190"/>
                <a:ext cx="191520" cy="181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CECBBE2-AD85-8D7E-4EB5-50F50C572DB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217116" y="5365190"/>
                  <a:ext cx="209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ABDB761-A3E0-236A-EBBD-C69358389BB7}"/>
                    </a:ext>
                  </a:extLst>
                </p14:cNvPr>
                <p14:cNvContentPartPr/>
                <p14:nvPr/>
              </p14:nvContentPartPr>
              <p14:xfrm>
                <a:off x="10496836" y="5265470"/>
                <a:ext cx="107280" cy="253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ABDB761-A3E0-236A-EBBD-C69358389BB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487836" y="5256470"/>
                  <a:ext cx="124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26DCDE9-2D7D-DC9A-7F61-1F9BD6FDF861}"/>
                    </a:ext>
                  </a:extLst>
                </p14:cNvPr>
                <p14:cNvContentPartPr/>
                <p14:nvPr/>
              </p14:nvContentPartPr>
              <p14:xfrm>
                <a:off x="10438156" y="5297510"/>
                <a:ext cx="256320" cy="30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26DCDE9-2D7D-DC9A-7F61-1F9BD6FDF86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429156" y="5288870"/>
                  <a:ext cx="273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52B4D2F-E07F-1FEA-C6F5-EC333E06585C}"/>
                    </a:ext>
                  </a:extLst>
                </p14:cNvPr>
                <p14:cNvContentPartPr/>
                <p14:nvPr/>
              </p14:nvContentPartPr>
              <p14:xfrm>
                <a:off x="9198676" y="6126950"/>
                <a:ext cx="158760" cy="21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52B4D2F-E07F-1FEA-C6F5-EC333E06585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189676" y="6117950"/>
                  <a:ext cx="176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BB7894B-3053-0CB2-EDB4-5F1EDD461F9C}"/>
                    </a:ext>
                  </a:extLst>
                </p14:cNvPr>
                <p14:cNvContentPartPr/>
                <p14:nvPr/>
              </p14:nvContentPartPr>
              <p14:xfrm>
                <a:off x="9509716" y="5773790"/>
                <a:ext cx="164160" cy="505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BB7894B-3053-0CB2-EDB4-5F1EDD461F9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500716" y="5765150"/>
                  <a:ext cx="1818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EC63927-BDE6-634E-622B-F37C628BCBA8}"/>
                    </a:ext>
                  </a:extLst>
                </p14:cNvPr>
                <p14:cNvContentPartPr/>
                <p14:nvPr/>
              </p14:nvContentPartPr>
              <p14:xfrm>
                <a:off x="9517276" y="5993030"/>
                <a:ext cx="282240" cy="142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EC63927-BDE6-634E-622B-F37C628BCBA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508276" y="5984030"/>
                  <a:ext cx="299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49182C5-3680-EB35-65A9-C575CB7938A1}"/>
                    </a:ext>
                  </a:extLst>
                </p14:cNvPr>
                <p14:cNvContentPartPr/>
                <p14:nvPr/>
              </p14:nvContentPartPr>
              <p14:xfrm>
                <a:off x="9768916" y="5881070"/>
                <a:ext cx="360" cy="25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49182C5-3680-EB35-65A9-C575CB7938A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759916" y="5872070"/>
                  <a:ext cx="18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D3B5C7D-BD0C-C03D-2CFB-67A8FBDABA44}"/>
                    </a:ext>
                  </a:extLst>
                </p14:cNvPr>
                <p14:cNvContentPartPr/>
                <p14:nvPr/>
              </p14:nvContentPartPr>
              <p14:xfrm>
                <a:off x="9832636" y="5929310"/>
                <a:ext cx="217800" cy="129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D3B5C7D-BD0C-C03D-2CFB-67A8FBDABA4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823996" y="5920310"/>
                  <a:ext cx="235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A760385-6147-D29D-D019-AE0F2311DEC7}"/>
                    </a:ext>
                  </a:extLst>
                </p14:cNvPr>
                <p14:cNvContentPartPr/>
                <p14:nvPr/>
              </p14:nvContentPartPr>
              <p14:xfrm>
                <a:off x="10114156" y="5788910"/>
                <a:ext cx="185760" cy="257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A760385-6147-D29D-D019-AE0F2311DEC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105516" y="5779910"/>
                  <a:ext cx="203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E04CE1E-1805-09DC-D476-AAD85D063310}"/>
                    </a:ext>
                  </a:extLst>
                </p14:cNvPr>
                <p14:cNvContentPartPr/>
                <p14:nvPr/>
              </p14:nvContentPartPr>
              <p14:xfrm>
                <a:off x="10527796" y="5741390"/>
                <a:ext cx="72000" cy="400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E04CE1E-1805-09DC-D476-AAD85D0633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519156" y="5732390"/>
                  <a:ext cx="896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35B8181-682A-1BAB-E28E-4D549D5B3D8F}"/>
                    </a:ext>
                  </a:extLst>
                </p14:cNvPr>
                <p14:cNvContentPartPr/>
                <p14:nvPr/>
              </p14:nvContentPartPr>
              <p14:xfrm>
                <a:off x="10478116" y="5874950"/>
                <a:ext cx="252720" cy="69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35B8181-682A-1BAB-E28E-4D549D5B3D8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469476" y="5865950"/>
                  <a:ext cx="270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CE64C39-6049-65CC-63C5-3383F492A0DB}"/>
                    </a:ext>
                  </a:extLst>
                </p14:cNvPr>
                <p14:cNvContentPartPr/>
                <p14:nvPr/>
              </p14:nvContentPartPr>
              <p14:xfrm>
                <a:off x="10757476" y="5760830"/>
                <a:ext cx="28800" cy="201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CE64C39-6049-65CC-63C5-3383F492A0D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748476" y="5751830"/>
                  <a:ext cx="46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1094956-D801-0591-E95A-FD624FFAA709}"/>
                    </a:ext>
                  </a:extLst>
                </p14:cNvPr>
                <p14:cNvContentPartPr/>
                <p14:nvPr/>
              </p14:nvContentPartPr>
              <p14:xfrm>
                <a:off x="10862596" y="5801150"/>
                <a:ext cx="258120" cy="134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1094956-D801-0591-E95A-FD624FFAA70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853956" y="5792510"/>
                  <a:ext cx="275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FBB9DE5-FA8C-5B25-0FE8-08806934147E}"/>
                    </a:ext>
                  </a:extLst>
                </p14:cNvPr>
                <p14:cNvContentPartPr/>
                <p14:nvPr/>
              </p14:nvContentPartPr>
              <p14:xfrm>
                <a:off x="10935316" y="5831750"/>
                <a:ext cx="138960" cy="137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FBB9DE5-FA8C-5B25-0FE8-08806934147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926316" y="5822750"/>
                  <a:ext cx="156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89AFA1D-CA01-12A2-5DFF-24F5C0AC3B24}"/>
                    </a:ext>
                  </a:extLst>
                </p14:cNvPr>
                <p14:cNvContentPartPr/>
                <p14:nvPr/>
              </p14:nvContentPartPr>
              <p14:xfrm>
                <a:off x="11131156" y="5813390"/>
                <a:ext cx="132120" cy="136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89AFA1D-CA01-12A2-5DFF-24F5C0AC3B2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122156" y="5804750"/>
                  <a:ext cx="149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03C331E-039C-5FF4-B3CD-2AD7C985AC29}"/>
                    </a:ext>
                  </a:extLst>
                </p14:cNvPr>
                <p14:cNvContentPartPr/>
                <p14:nvPr/>
              </p14:nvContentPartPr>
              <p14:xfrm>
                <a:off x="11291356" y="5783870"/>
                <a:ext cx="160560" cy="169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03C331E-039C-5FF4-B3CD-2AD7C985AC2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282716" y="5774870"/>
                  <a:ext cx="178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0021B89-487A-90D7-8601-CA43912B28BB}"/>
                    </a:ext>
                  </a:extLst>
                </p14:cNvPr>
                <p14:cNvContentPartPr/>
                <p14:nvPr/>
              </p14:nvContentPartPr>
              <p14:xfrm>
                <a:off x="6545836" y="6371030"/>
                <a:ext cx="352800" cy="227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0021B89-487A-90D7-8601-CA43912B28B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536836" y="6362030"/>
                  <a:ext cx="370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C65530C-481F-99F1-D991-01130D44D47A}"/>
                    </a:ext>
                  </a:extLst>
                </p14:cNvPr>
                <p14:cNvContentPartPr/>
                <p14:nvPr/>
              </p14:nvContentPartPr>
              <p14:xfrm>
                <a:off x="6970636" y="6363110"/>
                <a:ext cx="270720" cy="158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C65530C-481F-99F1-D991-01130D44D47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61636" y="6354470"/>
                  <a:ext cx="288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17C5BE8-B1FE-9CA3-8DAA-4BF29B98AB45}"/>
                    </a:ext>
                  </a:extLst>
                </p14:cNvPr>
                <p14:cNvContentPartPr/>
                <p14:nvPr/>
              </p14:nvContentPartPr>
              <p14:xfrm>
                <a:off x="7386076" y="6242150"/>
                <a:ext cx="186120" cy="211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17C5BE8-B1FE-9CA3-8DAA-4BF29B98AB4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377436" y="6233150"/>
                  <a:ext cx="203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088D6FE-F79D-3419-1DB4-C307E5E1376B}"/>
                    </a:ext>
                  </a:extLst>
                </p14:cNvPr>
                <p14:cNvContentPartPr/>
                <p14:nvPr/>
              </p14:nvContentPartPr>
              <p14:xfrm>
                <a:off x="7399036" y="6290030"/>
                <a:ext cx="153000" cy="45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088D6FE-F79D-3419-1DB4-C307E5E1376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390396" y="6281390"/>
                  <a:ext cx="170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3D15843-A23F-48BC-4927-FCCE0A0DC575}"/>
                    </a:ext>
                  </a:extLst>
                </p14:cNvPr>
                <p14:cNvContentPartPr/>
                <p14:nvPr/>
              </p14:nvContentPartPr>
              <p14:xfrm>
                <a:off x="7634476" y="6223430"/>
                <a:ext cx="183960" cy="161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3D15843-A23F-48BC-4927-FCCE0A0DC57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625836" y="6214430"/>
                  <a:ext cx="201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A2EB560-B24F-27EE-6235-8535BA148CD1}"/>
                    </a:ext>
                  </a:extLst>
                </p14:cNvPr>
                <p14:cNvContentPartPr/>
                <p14:nvPr/>
              </p14:nvContentPartPr>
              <p14:xfrm>
                <a:off x="7823836" y="6147470"/>
                <a:ext cx="252360" cy="234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A2EB560-B24F-27EE-6235-8535BA148CD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815196" y="6138470"/>
                  <a:ext cx="270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73FE45-5C3A-9ED5-C51A-0C0EC9C647FA}"/>
                    </a:ext>
                  </a:extLst>
                </p14:cNvPr>
                <p14:cNvContentPartPr/>
                <p14:nvPr/>
              </p14:nvContentPartPr>
              <p14:xfrm>
                <a:off x="7828516" y="6274190"/>
                <a:ext cx="153000" cy="24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73FE45-5C3A-9ED5-C51A-0C0EC9C647F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819516" y="6265550"/>
                  <a:ext cx="170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D9D20B4-B80A-C149-E267-AAC5DD3A4D34}"/>
                    </a:ext>
                  </a:extLst>
                </p14:cNvPr>
                <p14:cNvContentPartPr/>
                <p14:nvPr/>
              </p14:nvContentPartPr>
              <p14:xfrm>
                <a:off x="1108036" y="1350830"/>
                <a:ext cx="366840" cy="321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D9D20B4-B80A-C149-E267-AAC5DD3A4D3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99036" y="1341830"/>
                  <a:ext cx="384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970B37A-8C8E-599E-5754-0E75C00AEA89}"/>
                    </a:ext>
                  </a:extLst>
                </p14:cNvPr>
                <p14:cNvContentPartPr/>
                <p14:nvPr/>
              </p14:nvContentPartPr>
              <p14:xfrm>
                <a:off x="1268596" y="1679510"/>
                <a:ext cx="845640" cy="75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970B37A-8C8E-599E-5754-0E75C00AEA8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259956" y="1670870"/>
                  <a:ext cx="8632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E72264-0FC8-11A3-07E0-94AFB77E74BB}"/>
                    </a:ext>
                  </a:extLst>
                </p14:cNvPr>
                <p14:cNvContentPartPr/>
                <p14:nvPr/>
              </p14:nvContentPartPr>
              <p14:xfrm>
                <a:off x="2015236" y="2248670"/>
                <a:ext cx="128160" cy="185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E72264-0FC8-11A3-07E0-94AFB77E74B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006596" y="2239670"/>
                  <a:ext cx="145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0E38D02-5EB1-526E-F47F-E7A909C94226}"/>
                    </a:ext>
                  </a:extLst>
                </p14:cNvPr>
                <p14:cNvContentPartPr/>
                <p14:nvPr/>
              </p14:nvContentPartPr>
              <p14:xfrm>
                <a:off x="2185156" y="2032310"/>
                <a:ext cx="1491840" cy="891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0E38D02-5EB1-526E-F47F-E7A909C9422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176516" y="2023310"/>
                  <a:ext cx="1509480" cy="90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39F9DA-05CB-054A-979A-0DAE0F1B9C50}"/>
                    </a:ext>
                  </a:extLst>
                </p14:cNvPr>
                <p14:cNvContentPartPr/>
                <p14:nvPr/>
              </p14:nvContentPartPr>
              <p14:xfrm>
                <a:off x="2575396" y="2347670"/>
                <a:ext cx="13320" cy="219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39F9DA-05CB-054A-979A-0DAE0F1B9C5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566396" y="2339030"/>
                  <a:ext cx="30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4B6B846-8F2E-59E1-0AB1-B407F39B9E0D}"/>
                    </a:ext>
                  </a:extLst>
                </p14:cNvPr>
                <p14:cNvContentPartPr/>
                <p14:nvPr/>
              </p14:nvContentPartPr>
              <p14:xfrm>
                <a:off x="2612836" y="2374310"/>
                <a:ext cx="166320" cy="19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4B6B846-8F2E-59E1-0AB1-B407F39B9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603836" y="2365670"/>
                  <a:ext cx="183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789716-135C-DFB7-A63B-8A6C937AF868}"/>
                    </a:ext>
                  </a:extLst>
                </p14:cNvPr>
                <p14:cNvContentPartPr/>
                <p14:nvPr/>
              </p14:nvContentPartPr>
              <p14:xfrm>
                <a:off x="2835676" y="2343710"/>
                <a:ext cx="138600" cy="269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789716-135C-DFB7-A63B-8A6C937AF86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826676" y="2335070"/>
                  <a:ext cx="156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AA620D9-277B-C6AB-0313-341F1BA5EACA}"/>
                    </a:ext>
                  </a:extLst>
                </p14:cNvPr>
                <p14:cNvContentPartPr/>
                <p14:nvPr/>
              </p14:nvContentPartPr>
              <p14:xfrm>
                <a:off x="3073996" y="2352350"/>
                <a:ext cx="174240" cy="188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AA620D9-277B-C6AB-0313-341F1BA5EAC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064996" y="2343710"/>
                  <a:ext cx="19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5F6BF1-CF30-B005-C4A3-4B7A2918662F}"/>
                    </a:ext>
                  </a:extLst>
                </p14:cNvPr>
                <p14:cNvContentPartPr/>
                <p14:nvPr/>
              </p14:nvContentPartPr>
              <p14:xfrm>
                <a:off x="2260396" y="2089910"/>
                <a:ext cx="53640" cy="9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5F6BF1-CF30-B005-C4A3-4B7A2918662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251756" y="2081270"/>
                  <a:ext cx="71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F72A79-15BC-6465-FF7D-4B652A80A2E0}"/>
                    </a:ext>
                  </a:extLst>
                </p14:cNvPr>
                <p14:cNvContentPartPr/>
                <p14:nvPr/>
              </p14:nvContentPartPr>
              <p14:xfrm>
                <a:off x="3648196" y="2425790"/>
                <a:ext cx="41148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F72A79-15BC-6465-FF7D-4B652A80A2E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639196" y="2417150"/>
                  <a:ext cx="429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1087F1-52A4-DAF6-87F5-114277EC5EF0}"/>
                    </a:ext>
                  </a:extLst>
                </p14:cNvPr>
                <p14:cNvContentPartPr/>
                <p14:nvPr/>
              </p14:nvContentPartPr>
              <p14:xfrm>
                <a:off x="4008556" y="2341550"/>
                <a:ext cx="105840" cy="182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1087F1-52A4-DAF6-87F5-114277EC5EF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999556" y="2332910"/>
                  <a:ext cx="123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B0A650-1E4B-E390-9514-28A7DDE0B831}"/>
                    </a:ext>
                  </a:extLst>
                </p14:cNvPr>
                <p14:cNvContentPartPr/>
                <p14:nvPr/>
              </p14:nvContentPartPr>
              <p14:xfrm>
                <a:off x="4160836" y="2127350"/>
                <a:ext cx="25560" cy="728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B0A650-1E4B-E390-9514-28A7DDE0B83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151836" y="2118710"/>
                  <a:ext cx="4320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E6AD1C-AB3A-89CE-7F53-03D4E81ECB1D}"/>
                    </a:ext>
                  </a:extLst>
                </p14:cNvPr>
                <p14:cNvContentPartPr/>
                <p14:nvPr/>
              </p14:nvContentPartPr>
              <p14:xfrm>
                <a:off x="4189636" y="2799110"/>
                <a:ext cx="888480" cy="28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E6AD1C-AB3A-89CE-7F53-03D4E81ECB1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180636" y="2790470"/>
                  <a:ext cx="906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5CC6F8-CE0B-4240-1697-C75F09F96D1D}"/>
                    </a:ext>
                  </a:extLst>
                </p14:cNvPr>
                <p14:cNvContentPartPr/>
                <p14:nvPr/>
              </p14:nvContentPartPr>
              <p14:xfrm>
                <a:off x="4198636" y="2089910"/>
                <a:ext cx="1554480" cy="829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5CC6F8-CE0B-4240-1697-C75F09F96D1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189996" y="2081270"/>
                  <a:ext cx="157212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9FB9487-689C-2AC8-2EB3-AE9ACEBC3719}"/>
                    </a:ext>
                  </a:extLst>
                </p14:cNvPr>
                <p14:cNvContentPartPr/>
                <p14:nvPr/>
              </p14:nvContentPartPr>
              <p14:xfrm>
                <a:off x="4431916" y="2341550"/>
                <a:ext cx="9720" cy="18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9FB9487-689C-2AC8-2EB3-AE9ACEBC371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423276" y="2332910"/>
                  <a:ext cx="27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F0582B-05E5-871E-CA26-62A8850CBAFE}"/>
                    </a:ext>
                  </a:extLst>
                </p14:cNvPr>
                <p14:cNvContentPartPr/>
                <p14:nvPr/>
              </p14:nvContentPartPr>
              <p14:xfrm>
                <a:off x="4409236" y="2190350"/>
                <a:ext cx="175680" cy="360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F0582B-05E5-871E-CA26-62A8850CBAF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400236" y="2181350"/>
                  <a:ext cx="1933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9F9E25-BD7B-4737-4865-5D83AD108028}"/>
                    </a:ext>
                  </a:extLst>
                </p14:cNvPr>
                <p14:cNvContentPartPr/>
                <p14:nvPr/>
              </p14:nvContentPartPr>
              <p14:xfrm>
                <a:off x="4605796" y="2391590"/>
                <a:ext cx="76320" cy="15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9F9E25-BD7B-4737-4865-5D83AD10802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597156" y="2382590"/>
                  <a:ext cx="93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ACF05A-6591-37C8-31E6-6B07FA31DC49}"/>
                    </a:ext>
                  </a:extLst>
                </p14:cNvPr>
                <p14:cNvContentPartPr/>
                <p14:nvPr/>
              </p14:nvContentPartPr>
              <p14:xfrm>
                <a:off x="4712356" y="2382230"/>
                <a:ext cx="102600" cy="22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ACF05A-6591-37C8-31E6-6B07FA31DC4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703716" y="2373590"/>
                  <a:ext cx="120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0CF1F53-673E-960E-40AF-8D0D5341B567}"/>
                    </a:ext>
                  </a:extLst>
                </p14:cNvPr>
                <p14:cNvContentPartPr/>
                <p14:nvPr/>
              </p14:nvContentPartPr>
              <p14:xfrm>
                <a:off x="4888036" y="2382590"/>
                <a:ext cx="76320" cy="14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0CF1F53-673E-960E-40AF-8D0D5341B56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879396" y="2373590"/>
                  <a:ext cx="93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713E8CA-2586-06F6-7ED6-B7EF32C0EA7C}"/>
                    </a:ext>
                  </a:extLst>
                </p14:cNvPr>
                <p14:cNvContentPartPr/>
                <p14:nvPr/>
              </p14:nvContentPartPr>
              <p14:xfrm>
                <a:off x="4982356" y="2378990"/>
                <a:ext cx="19080" cy="138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713E8CA-2586-06F6-7ED6-B7EF32C0EA7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973716" y="2370350"/>
                  <a:ext cx="36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994C10-5313-2F0D-CB66-B1EF1BD2B816}"/>
                    </a:ext>
                  </a:extLst>
                </p14:cNvPr>
                <p14:cNvContentPartPr/>
                <p14:nvPr/>
              </p14:nvContentPartPr>
              <p14:xfrm>
                <a:off x="5001076" y="2258030"/>
                <a:ext cx="360" cy="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994C10-5313-2F0D-CB66-B1EF1BD2B8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92076" y="2249030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D470F1C-C89C-CA51-4F23-6458E100B6E3}"/>
                    </a:ext>
                  </a:extLst>
                </p14:cNvPr>
                <p14:cNvContentPartPr/>
                <p14:nvPr/>
              </p14:nvContentPartPr>
              <p14:xfrm>
                <a:off x="5029156" y="2375390"/>
                <a:ext cx="131040" cy="151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D470F1C-C89C-CA51-4F23-6458E100B6E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20516" y="2366750"/>
                  <a:ext cx="148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CF1CBA-BAD7-61F7-29B1-433F473ADC08}"/>
                    </a:ext>
                  </a:extLst>
                </p14:cNvPr>
                <p14:cNvContentPartPr/>
                <p14:nvPr/>
              </p14:nvContentPartPr>
              <p14:xfrm>
                <a:off x="5141116" y="2398430"/>
                <a:ext cx="93240" cy="189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CF1CBA-BAD7-61F7-29B1-433F473ADC0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32476" y="2389430"/>
                  <a:ext cx="11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731835-E0BA-0C9C-2575-97E830E76C78}"/>
                    </a:ext>
                  </a:extLst>
                </p14:cNvPr>
                <p14:cNvContentPartPr/>
                <p14:nvPr/>
              </p14:nvContentPartPr>
              <p14:xfrm>
                <a:off x="5280796" y="2409230"/>
                <a:ext cx="17928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731835-E0BA-0C9C-2575-97E830E76C7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72156" y="2400590"/>
                  <a:ext cx="196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4F4C5EA-AB46-0C78-0E06-DC51D258B3F8}"/>
                    </a:ext>
                  </a:extLst>
                </p14:cNvPr>
                <p14:cNvContentPartPr/>
                <p14:nvPr/>
              </p14:nvContentPartPr>
              <p14:xfrm>
                <a:off x="5492476" y="2456750"/>
                <a:ext cx="36000" cy="118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4F4C5EA-AB46-0C78-0E06-DC51D258B3F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83476" y="2448110"/>
                  <a:ext cx="53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6A4010-DD44-16C8-4B15-4BD4B6856ABA}"/>
                    </a:ext>
                  </a:extLst>
                </p14:cNvPr>
                <p14:cNvContentPartPr/>
                <p14:nvPr/>
              </p14:nvContentPartPr>
              <p14:xfrm>
                <a:off x="5570956" y="2435150"/>
                <a:ext cx="63720" cy="11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6A4010-DD44-16C8-4B15-4BD4B6856AB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562316" y="2426150"/>
                  <a:ext cx="81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38C2EE7-911D-C2B2-9913-FFA5D3338B37}"/>
                    </a:ext>
                  </a:extLst>
                </p14:cNvPr>
                <p14:cNvContentPartPr/>
                <p14:nvPr/>
              </p14:nvContentPartPr>
              <p14:xfrm>
                <a:off x="5653036" y="2272430"/>
                <a:ext cx="20160" cy="313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38C2EE7-911D-C2B2-9913-FFA5D3338B3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644396" y="2263790"/>
                  <a:ext cx="378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3C1C163-8EE7-6F22-5510-67B38B34A8C0}"/>
                    </a:ext>
                  </a:extLst>
                </p14:cNvPr>
                <p14:cNvContentPartPr/>
                <p14:nvPr/>
              </p14:nvContentPartPr>
              <p14:xfrm>
                <a:off x="5654476" y="2399870"/>
                <a:ext cx="57600" cy="54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3C1C163-8EE7-6F22-5510-67B38B34A8C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645476" y="2390870"/>
                  <a:ext cx="75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4E89C0E-B6A6-5D45-A992-C7E142D52FF2}"/>
                    </a:ext>
                  </a:extLst>
                </p14:cNvPr>
                <p14:cNvContentPartPr/>
                <p14:nvPr/>
              </p14:nvContentPartPr>
              <p14:xfrm>
                <a:off x="793036" y="400790"/>
                <a:ext cx="1682640" cy="4009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4E89C0E-B6A6-5D45-A992-C7E142D52FF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84036" y="391790"/>
                  <a:ext cx="1700280" cy="40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18326D6-593E-EFB3-597F-B27C9933A704}"/>
                    </a:ext>
                  </a:extLst>
                </p14:cNvPr>
                <p14:cNvContentPartPr/>
                <p14:nvPr/>
              </p14:nvContentPartPr>
              <p14:xfrm>
                <a:off x="790516" y="3032390"/>
                <a:ext cx="403920" cy="1451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18326D6-593E-EFB3-597F-B27C9933A70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81876" y="3023750"/>
                  <a:ext cx="421560" cy="14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FAAE081-1040-42A0-6217-0EA3BC9B4CFA}"/>
                    </a:ext>
                  </a:extLst>
                </p14:cNvPr>
                <p14:cNvContentPartPr/>
                <p14:nvPr/>
              </p14:nvContentPartPr>
              <p14:xfrm>
                <a:off x="3808036" y="3415430"/>
                <a:ext cx="311760" cy="251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FAAE081-1040-42A0-6217-0EA3BC9B4CF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799396" y="3406790"/>
                  <a:ext cx="329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BFF5546-7DD8-E690-50BB-31BC6DFCD85A}"/>
                    </a:ext>
                  </a:extLst>
                </p14:cNvPr>
                <p14:cNvContentPartPr/>
                <p14:nvPr/>
              </p14:nvContentPartPr>
              <p14:xfrm>
                <a:off x="3872476" y="3647270"/>
                <a:ext cx="233280" cy="195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BFF5546-7DD8-E690-50BB-31BC6DFCD85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863836" y="3638270"/>
                  <a:ext cx="250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D6A0402-09E0-9BD3-94B1-82581298A622}"/>
                    </a:ext>
                  </a:extLst>
                </p14:cNvPr>
                <p14:cNvContentPartPr/>
                <p14:nvPr/>
              </p14:nvContentPartPr>
              <p14:xfrm>
                <a:off x="4216276" y="3548270"/>
                <a:ext cx="133200" cy="157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D6A0402-09E0-9BD3-94B1-82581298A62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207276" y="3539630"/>
                  <a:ext cx="150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FB38BB1-784D-C0FD-9E0E-9700B478E42D}"/>
                    </a:ext>
                  </a:extLst>
                </p14:cNvPr>
                <p14:cNvContentPartPr/>
                <p14:nvPr/>
              </p14:nvContentPartPr>
              <p14:xfrm>
                <a:off x="4207636" y="3693710"/>
                <a:ext cx="163800" cy="118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FB38BB1-784D-C0FD-9E0E-9700B478E42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198636" y="3685070"/>
                  <a:ext cx="181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BD2038D-1CE3-C674-F01C-EB2D2D285111}"/>
                    </a:ext>
                  </a:extLst>
                </p14:cNvPr>
                <p14:cNvContentPartPr/>
                <p14:nvPr/>
              </p14:nvContentPartPr>
              <p14:xfrm>
                <a:off x="3639556" y="3366830"/>
                <a:ext cx="983160" cy="627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BD2038D-1CE3-C674-F01C-EB2D2D28511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30916" y="3357830"/>
                  <a:ext cx="100080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BB23F8A-1CAB-BC1B-ED06-3C501E6BA894}"/>
                    </a:ext>
                  </a:extLst>
                </p14:cNvPr>
                <p14:cNvContentPartPr/>
                <p14:nvPr/>
              </p14:nvContentPartPr>
              <p14:xfrm>
                <a:off x="4039876" y="3677870"/>
                <a:ext cx="167400" cy="18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BB23F8A-1CAB-BC1B-ED06-3C501E6BA89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031236" y="3668870"/>
                  <a:ext cx="185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E039FF-3568-5150-589E-57DA039AE062}"/>
                    </a:ext>
                  </a:extLst>
                </p14:cNvPr>
                <p14:cNvContentPartPr/>
                <p14:nvPr/>
              </p14:nvContentPartPr>
              <p14:xfrm>
                <a:off x="4142116" y="3637910"/>
                <a:ext cx="34560" cy="104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E039FF-3568-5150-589E-57DA039AE06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133476" y="3629270"/>
                  <a:ext cx="5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E54BEFE-B660-D99D-A039-DBF1AE78881C}"/>
                    </a:ext>
                  </a:extLst>
                </p14:cNvPr>
                <p14:cNvContentPartPr/>
                <p14:nvPr/>
              </p14:nvContentPartPr>
              <p14:xfrm>
                <a:off x="4057876" y="3785870"/>
                <a:ext cx="173160" cy="87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E54BEFE-B660-D99D-A039-DBF1AE78881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049236" y="3776870"/>
                  <a:ext cx="190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35D1BA8-7767-A9F4-5262-6762D593D0BD}"/>
                    </a:ext>
                  </a:extLst>
                </p14:cNvPr>
                <p14:cNvContentPartPr/>
                <p14:nvPr/>
              </p14:nvContentPartPr>
              <p14:xfrm>
                <a:off x="2950156" y="740270"/>
                <a:ext cx="226440" cy="258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35D1BA8-7767-A9F4-5262-6762D593D0B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41516" y="731630"/>
                  <a:ext cx="244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1D4E8A0-47E1-BA80-8476-A6CDD4B316F5}"/>
                    </a:ext>
                  </a:extLst>
                </p14:cNvPr>
                <p14:cNvContentPartPr/>
                <p14:nvPr/>
              </p14:nvContentPartPr>
              <p14:xfrm>
                <a:off x="3084076" y="858710"/>
                <a:ext cx="110520" cy="46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1D4E8A0-47E1-BA80-8476-A6CDD4B316F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075436" y="849710"/>
                  <a:ext cx="128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E1ECC76-8D70-C316-D82F-E28210AD253A}"/>
                    </a:ext>
                  </a:extLst>
                </p14:cNvPr>
                <p14:cNvContentPartPr/>
                <p14:nvPr/>
              </p14:nvContentPartPr>
              <p14:xfrm>
                <a:off x="3261916" y="715430"/>
                <a:ext cx="256320" cy="308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E1ECC76-8D70-C316-D82F-E28210AD253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252916" y="706790"/>
                  <a:ext cx="2739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5B8D33C-9DA4-2E4E-3343-558C8DC09C2E}"/>
                    </a:ext>
                  </a:extLst>
                </p14:cNvPr>
                <p14:cNvContentPartPr/>
                <p14:nvPr/>
              </p14:nvContentPartPr>
              <p14:xfrm>
                <a:off x="3646036" y="756830"/>
                <a:ext cx="131760" cy="36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5B8D33C-9DA4-2E4E-3343-558C8DC09C2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637396" y="747830"/>
                  <a:ext cx="149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19CCB21-750D-9EFC-0DAE-63A66A1B392A}"/>
                    </a:ext>
                  </a:extLst>
                </p14:cNvPr>
                <p14:cNvContentPartPr/>
                <p14:nvPr/>
              </p14:nvContentPartPr>
              <p14:xfrm>
                <a:off x="3986956" y="602390"/>
                <a:ext cx="259200" cy="237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19CCB21-750D-9EFC-0DAE-63A66A1B392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78316" y="593750"/>
                  <a:ext cx="276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F96F1C9-5888-FFEE-1DF5-13D70ED2D2B8}"/>
                    </a:ext>
                  </a:extLst>
                </p14:cNvPr>
                <p14:cNvContentPartPr/>
                <p14:nvPr/>
              </p14:nvContentPartPr>
              <p14:xfrm>
                <a:off x="3999556" y="571070"/>
                <a:ext cx="209520" cy="73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F96F1C9-5888-FFEE-1DF5-13D70ED2D2B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990556" y="562070"/>
                  <a:ext cx="22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53E9219-EACE-53C1-F222-31A39F391A28}"/>
                    </a:ext>
                  </a:extLst>
                </p14:cNvPr>
                <p14:cNvContentPartPr/>
                <p14:nvPr/>
              </p14:nvContentPartPr>
              <p14:xfrm>
                <a:off x="4320316" y="559910"/>
                <a:ext cx="162720" cy="219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53E9219-EACE-53C1-F222-31A39F391A2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311316" y="550910"/>
                  <a:ext cx="180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475A0E5-FB86-1B17-0B60-B43080E6E1C1}"/>
                    </a:ext>
                  </a:extLst>
                </p14:cNvPr>
                <p14:cNvContentPartPr/>
                <p14:nvPr/>
              </p14:nvContentPartPr>
              <p14:xfrm>
                <a:off x="4552876" y="690230"/>
                <a:ext cx="10080" cy="111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475A0E5-FB86-1B17-0B60-B43080E6E1C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543876" y="681590"/>
                  <a:ext cx="27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C1558A9-0B72-9A5F-3092-3796FF3B3E42}"/>
                    </a:ext>
                  </a:extLst>
                </p14:cNvPr>
                <p14:cNvContentPartPr/>
                <p14:nvPr/>
              </p14:nvContentPartPr>
              <p14:xfrm>
                <a:off x="4644676" y="522110"/>
                <a:ext cx="132480" cy="204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C1558A9-0B72-9A5F-3092-3796FF3B3E4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36036" y="513110"/>
                  <a:ext cx="150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99858AC-ABE7-65D7-F9E8-2652FC01E049}"/>
                    </a:ext>
                  </a:extLst>
                </p14:cNvPr>
                <p14:cNvContentPartPr/>
                <p14:nvPr/>
              </p14:nvContentPartPr>
              <p14:xfrm>
                <a:off x="4823596" y="495110"/>
                <a:ext cx="177120" cy="186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99858AC-ABE7-65D7-F9E8-2652FC01E04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14596" y="486110"/>
                  <a:ext cx="194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CF6C531-0EFB-9075-1BC5-716CC54EF8D4}"/>
                    </a:ext>
                  </a:extLst>
                </p14:cNvPr>
                <p14:cNvContentPartPr/>
                <p14:nvPr/>
              </p14:nvContentPartPr>
              <p14:xfrm>
                <a:off x="5058676" y="439670"/>
                <a:ext cx="162000" cy="194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CF6C531-0EFB-9075-1BC5-716CC54EF8D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049676" y="430670"/>
                  <a:ext cx="179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FA416F1-3A0C-FB28-2FBB-944BC8C50DD4}"/>
                    </a:ext>
                  </a:extLst>
                </p14:cNvPr>
                <p14:cNvContentPartPr/>
                <p14:nvPr/>
              </p14:nvContentPartPr>
              <p14:xfrm>
                <a:off x="3777436" y="810470"/>
                <a:ext cx="1562760" cy="243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FA416F1-3A0C-FB28-2FBB-944BC8C50DD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768796" y="801470"/>
                  <a:ext cx="1580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A7F19CC-4C6F-2864-A022-1FD226A29ACC}"/>
                    </a:ext>
                  </a:extLst>
                </p14:cNvPr>
                <p14:cNvContentPartPr/>
                <p14:nvPr/>
              </p14:nvContentPartPr>
              <p14:xfrm>
                <a:off x="2659276" y="230510"/>
                <a:ext cx="234720" cy="237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A7F19CC-4C6F-2864-A022-1FD226A29AC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50636" y="221870"/>
                  <a:ext cx="252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1988F90-B464-42B6-0D34-8AE7D5899337}"/>
                    </a:ext>
                  </a:extLst>
                </p14:cNvPr>
                <p14:cNvContentPartPr/>
                <p14:nvPr/>
              </p14:nvContentPartPr>
              <p14:xfrm>
                <a:off x="2741356" y="462350"/>
                <a:ext cx="165960" cy="218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1988F90-B464-42B6-0D34-8AE7D589933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32716" y="453710"/>
                  <a:ext cx="183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08EB8DD-2914-FDA1-3E26-9868C71D1B5D}"/>
                    </a:ext>
                  </a:extLst>
                </p14:cNvPr>
                <p14:cNvContentPartPr/>
                <p14:nvPr/>
              </p14:nvContentPartPr>
              <p14:xfrm>
                <a:off x="2958436" y="166790"/>
                <a:ext cx="1377720" cy="342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08EB8DD-2914-FDA1-3E26-9868C71D1B5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49436" y="158150"/>
                  <a:ext cx="13953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C50342A-0C3A-A89D-C51A-9FE37C361D3D}"/>
                    </a:ext>
                  </a:extLst>
                </p14:cNvPr>
                <p14:cNvContentPartPr/>
                <p14:nvPr/>
              </p14:nvContentPartPr>
              <p14:xfrm>
                <a:off x="4169116" y="385670"/>
                <a:ext cx="189360" cy="118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C50342A-0C3A-A89D-C51A-9FE37C361D3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160116" y="376670"/>
                  <a:ext cx="207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060DF07-59DA-D9AA-293D-8CAE437D81DE}"/>
                    </a:ext>
                  </a:extLst>
                </p14:cNvPr>
                <p14:cNvContentPartPr/>
                <p14:nvPr/>
              </p14:nvContentPartPr>
              <p14:xfrm>
                <a:off x="4067596" y="1208270"/>
                <a:ext cx="327960" cy="154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060DF07-59DA-D9AA-293D-8CAE437D81D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058956" y="1199630"/>
                  <a:ext cx="345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BDB84D9-2AC2-6921-6B35-3E74C849C52D}"/>
                    </a:ext>
                  </a:extLst>
                </p14:cNvPr>
                <p14:cNvContentPartPr/>
                <p14:nvPr/>
              </p14:nvContentPartPr>
              <p14:xfrm>
                <a:off x="4182436" y="1100630"/>
                <a:ext cx="146880" cy="324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BDB84D9-2AC2-6921-6B35-3E74C849C52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173796" y="1091990"/>
                  <a:ext cx="164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03AD7F1-7BAE-2FB1-3308-B32EC805343D}"/>
                    </a:ext>
                  </a:extLst>
                </p14:cNvPr>
                <p14:cNvContentPartPr/>
                <p14:nvPr/>
              </p14:nvContentPartPr>
              <p14:xfrm>
                <a:off x="4628836" y="1006670"/>
                <a:ext cx="347040" cy="309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03AD7F1-7BAE-2FB1-3308-B32EC805343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620196" y="998030"/>
                  <a:ext cx="364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0CDA628-1F5D-9C0B-D1E2-840D9B67522E}"/>
                    </a:ext>
                  </a:extLst>
                </p14:cNvPr>
                <p14:cNvContentPartPr/>
                <p14:nvPr/>
              </p14:nvContentPartPr>
              <p14:xfrm>
                <a:off x="4296196" y="1609310"/>
                <a:ext cx="79920" cy="24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0CDA628-1F5D-9C0B-D1E2-840D9B67522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287196" y="1600310"/>
                  <a:ext cx="97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D74ACF2-07B4-6D29-972D-FB0F1EB57E27}"/>
                    </a:ext>
                  </a:extLst>
                </p14:cNvPr>
                <p14:cNvContentPartPr/>
                <p14:nvPr/>
              </p14:nvContentPartPr>
              <p14:xfrm>
                <a:off x="4324996" y="1726310"/>
                <a:ext cx="147960" cy="43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D74ACF2-07B4-6D29-972D-FB0F1EB57E2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316356" y="1717670"/>
                  <a:ext cx="165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8572818-EFAC-8FB0-DA0C-3CD66F560D20}"/>
                    </a:ext>
                  </a:extLst>
                </p14:cNvPr>
                <p14:cNvContentPartPr/>
                <p14:nvPr/>
              </p14:nvContentPartPr>
              <p14:xfrm>
                <a:off x="4562236" y="1576910"/>
                <a:ext cx="91080" cy="223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8572818-EFAC-8FB0-DA0C-3CD66F560D2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553596" y="1567910"/>
                  <a:ext cx="108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4D7555F-015A-350D-1854-6B07CB4186BA}"/>
                    </a:ext>
                  </a:extLst>
                </p14:cNvPr>
                <p14:cNvContentPartPr/>
                <p14:nvPr/>
              </p14:nvContentPartPr>
              <p14:xfrm>
                <a:off x="4730356" y="1567550"/>
                <a:ext cx="162360" cy="194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4D7555F-015A-350D-1854-6B07CB4186B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21716" y="1558910"/>
                  <a:ext cx="180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6910CC7-0988-8F63-3693-2AAB233DD7E3}"/>
                    </a:ext>
                  </a:extLst>
                </p14:cNvPr>
                <p14:cNvContentPartPr/>
                <p14:nvPr/>
              </p14:nvContentPartPr>
              <p14:xfrm>
                <a:off x="4795516" y="1343990"/>
                <a:ext cx="867960" cy="289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6910CC7-0988-8F63-3693-2AAB233DD7E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786876" y="1334990"/>
                  <a:ext cx="885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21459F0-0CD6-54B4-507F-1D926EE69300}"/>
                    </a:ext>
                  </a:extLst>
                </p14:cNvPr>
                <p14:cNvContentPartPr/>
                <p14:nvPr/>
              </p14:nvContentPartPr>
              <p14:xfrm>
                <a:off x="5187556" y="1733510"/>
                <a:ext cx="77760" cy="207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21459F0-0CD6-54B4-507F-1D926EE6930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178556" y="1724510"/>
                  <a:ext cx="95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747F14D-B178-B1D7-ACC3-D039454831FE}"/>
                    </a:ext>
                  </a:extLst>
                </p14:cNvPr>
                <p14:cNvContentPartPr/>
                <p14:nvPr/>
              </p14:nvContentPartPr>
              <p14:xfrm>
                <a:off x="5320396" y="1721270"/>
                <a:ext cx="144000" cy="192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747F14D-B178-B1D7-ACC3-D039454831F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311756" y="1712270"/>
                  <a:ext cx="161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FD8EAA9-6BE3-A923-91B4-FCF77E2E5C27}"/>
                    </a:ext>
                  </a:extLst>
                </p14:cNvPr>
                <p14:cNvContentPartPr/>
                <p14:nvPr/>
              </p14:nvContentPartPr>
              <p14:xfrm>
                <a:off x="5327596" y="1629470"/>
                <a:ext cx="92520" cy="124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FD8EAA9-6BE3-A923-91B4-FCF77E2E5C2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318956" y="1620470"/>
                  <a:ext cx="110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6345D88-6D45-A201-A38E-F67BA2CE2A59}"/>
                    </a:ext>
                  </a:extLst>
                </p14:cNvPr>
                <p14:cNvContentPartPr/>
                <p14:nvPr/>
              </p14:nvContentPartPr>
              <p14:xfrm>
                <a:off x="5570956" y="1668710"/>
                <a:ext cx="204840" cy="237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6345D88-6D45-A201-A38E-F67BA2CE2A5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561956" y="1659710"/>
                  <a:ext cx="222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46940BA-9838-4503-B031-B4F34DE80885}"/>
                    </a:ext>
                  </a:extLst>
                </p14:cNvPr>
                <p14:cNvContentPartPr/>
                <p14:nvPr/>
              </p14:nvContentPartPr>
              <p14:xfrm>
                <a:off x="2288476" y="3378350"/>
                <a:ext cx="504000" cy="2858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46940BA-9838-4503-B031-B4F34DE8088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279476" y="3369350"/>
                  <a:ext cx="521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5137430-02AE-1997-C45B-5748F959FB42}"/>
                    </a:ext>
                  </a:extLst>
                </p14:cNvPr>
                <p14:cNvContentPartPr/>
                <p14:nvPr/>
              </p14:nvContentPartPr>
              <p14:xfrm>
                <a:off x="2602756" y="3649430"/>
                <a:ext cx="573480" cy="227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5137430-02AE-1997-C45B-5748F959FB4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594116" y="3640790"/>
                  <a:ext cx="591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1B8F188-1BEC-3700-675E-2A5508CC4B3F}"/>
                    </a:ext>
                  </a:extLst>
                </p14:cNvPr>
                <p14:cNvContentPartPr/>
                <p14:nvPr/>
              </p14:nvContentPartPr>
              <p14:xfrm>
                <a:off x="2500156" y="2710190"/>
                <a:ext cx="235800" cy="425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1B8F188-1BEC-3700-675E-2A5508CC4B3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491516" y="2701550"/>
                  <a:ext cx="2534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1F34FAD-60E0-0C15-BCA0-1F8B0E2148FE}"/>
                    </a:ext>
                  </a:extLst>
                </p14:cNvPr>
                <p14:cNvContentPartPr/>
                <p14:nvPr/>
              </p14:nvContentPartPr>
              <p14:xfrm>
                <a:off x="2677996" y="2664830"/>
                <a:ext cx="143640" cy="91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1F34FAD-60E0-0C15-BCA0-1F8B0E2148F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668996" y="2655830"/>
                  <a:ext cx="16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2DF0DFD-8F88-4E2A-C7BF-B28BA69647DF}"/>
                    </a:ext>
                  </a:extLst>
                </p14:cNvPr>
                <p14:cNvContentPartPr/>
                <p14:nvPr/>
              </p14:nvContentPartPr>
              <p14:xfrm>
                <a:off x="2901916" y="2673830"/>
                <a:ext cx="149400" cy="405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2DF0DFD-8F88-4E2A-C7BF-B28BA69647D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892916" y="2664830"/>
                  <a:ext cx="167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704B8CD-C391-32C4-6D1C-865664A9708D}"/>
                    </a:ext>
                  </a:extLst>
                </p14:cNvPr>
                <p14:cNvContentPartPr/>
                <p14:nvPr/>
              </p14:nvContentPartPr>
              <p14:xfrm>
                <a:off x="3013516" y="2680310"/>
                <a:ext cx="86400" cy="72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704B8CD-C391-32C4-6D1C-865664A9708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004876" y="2671310"/>
                  <a:ext cx="104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692B040-143A-0A3C-223F-8A1E64E24EC5}"/>
                    </a:ext>
                  </a:extLst>
                </p14:cNvPr>
                <p14:cNvContentPartPr/>
                <p14:nvPr/>
              </p14:nvContentPartPr>
              <p14:xfrm>
                <a:off x="3190996" y="2723510"/>
                <a:ext cx="122400" cy="430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692B040-143A-0A3C-223F-8A1E64E24EC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182356" y="2714870"/>
                  <a:ext cx="1400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E6B4B05-9442-9FE9-40A3-6A28D0833C5C}"/>
                    </a:ext>
                  </a:extLst>
                </p14:cNvPr>
                <p14:cNvContentPartPr/>
                <p14:nvPr/>
              </p14:nvContentPartPr>
              <p14:xfrm>
                <a:off x="3274156" y="2658350"/>
                <a:ext cx="88920" cy="106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E6B4B05-9442-9FE9-40A3-6A28D0833C5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265156" y="2649350"/>
                  <a:ext cx="106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16E8EF9-35B5-16FD-87D2-6C67195E46D7}"/>
                    </a:ext>
                  </a:extLst>
                </p14:cNvPr>
                <p14:cNvContentPartPr/>
                <p14:nvPr/>
              </p14:nvContentPartPr>
              <p14:xfrm>
                <a:off x="4832956" y="2733590"/>
                <a:ext cx="157680" cy="45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16E8EF9-35B5-16FD-87D2-6C67195E46D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824316" y="2724950"/>
                  <a:ext cx="1753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2A8F252-40BA-8151-936E-A2C3019CA4A1}"/>
                    </a:ext>
                  </a:extLst>
                </p14:cNvPr>
                <p14:cNvContentPartPr/>
                <p14:nvPr/>
              </p14:nvContentPartPr>
              <p14:xfrm>
                <a:off x="4907476" y="2724590"/>
                <a:ext cx="104400" cy="93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2A8F252-40BA-8151-936E-A2C3019CA4A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898836" y="2715950"/>
                  <a:ext cx="122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A24166A-54E3-2D1C-AE11-49503CF6779F}"/>
                    </a:ext>
                  </a:extLst>
                </p14:cNvPr>
                <p14:cNvContentPartPr/>
                <p14:nvPr/>
              </p14:nvContentPartPr>
              <p14:xfrm>
                <a:off x="6382036" y="2868590"/>
                <a:ext cx="236160" cy="238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A24166A-54E3-2D1C-AE11-49503CF6779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373396" y="2859950"/>
                  <a:ext cx="253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790CB39-7A97-2627-71BE-BC17D7D5EA73}"/>
                    </a:ext>
                  </a:extLst>
                </p14:cNvPr>
                <p14:cNvContentPartPr/>
                <p14:nvPr/>
              </p14:nvContentPartPr>
              <p14:xfrm>
                <a:off x="6615316" y="2854910"/>
                <a:ext cx="11520" cy="9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790CB39-7A97-2627-71BE-BC17D7D5EA7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606316" y="2846270"/>
                  <a:ext cx="29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E02586B-A03D-F8CD-4FCF-9EFD277E1BB2}"/>
                    </a:ext>
                  </a:extLst>
                </p14:cNvPr>
                <p14:cNvContentPartPr/>
                <p14:nvPr/>
              </p14:nvContentPartPr>
              <p14:xfrm>
                <a:off x="6577876" y="2826830"/>
                <a:ext cx="96840" cy="640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E02586B-A03D-F8CD-4FCF-9EFD277E1BB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568876" y="2818190"/>
                  <a:ext cx="114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7A2B7EF-567E-27FA-B24C-67BF0070D137}"/>
                    </a:ext>
                  </a:extLst>
                </p14:cNvPr>
                <p14:cNvContentPartPr/>
                <p14:nvPr/>
              </p14:nvContentPartPr>
              <p14:xfrm>
                <a:off x="9050356" y="2625950"/>
                <a:ext cx="131400" cy="360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7A2B7EF-567E-27FA-B24C-67BF0070D13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041716" y="2617310"/>
                  <a:ext cx="1490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1FCBD7D-E1B9-CBDB-350D-6F6D1632E0D3}"/>
                    </a:ext>
                  </a:extLst>
                </p14:cNvPr>
                <p14:cNvContentPartPr/>
                <p14:nvPr/>
              </p14:nvContentPartPr>
              <p14:xfrm>
                <a:off x="9078436" y="2589590"/>
                <a:ext cx="158760" cy="85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1FCBD7D-E1B9-CBDB-350D-6F6D1632E0D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069796" y="2580590"/>
                  <a:ext cx="176400" cy="10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3447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153" y="5174360"/>
            <a:ext cx="54019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74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Improving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end-to-end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integration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via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4D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helps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holistic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manner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utilize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tool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best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possible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way.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7626" y="1611630"/>
            <a:ext cx="80175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AB3B9B"/>
                </a:solidFill>
                <a:latin typeface="Arial"/>
                <a:cs typeface="Arial"/>
              </a:rPr>
              <a:t>Apply</a:t>
            </a:r>
            <a:r>
              <a:rPr sz="3200" b="1" spc="-30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4</a:t>
            </a:r>
            <a:r>
              <a:rPr sz="3200" b="1" spc="-25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“</a:t>
            </a:r>
            <a:r>
              <a:rPr sz="3200" dirty="0">
                <a:solidFill>
                  <a:srgbClr val="AB3B9B"/>
                </a:solidFill>
                <a:latin typeface="Arial MT"/>
                <a:cs typeface="Arial MT"/>
              </a:rPr>
              <a:t>DIMENSIONS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”…</a:t>
            </a:r>
            <a:r>
              <a:rPr sz="3200" b="1" spc="-35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in</a:t>
            </a:r>
            <a:r>
              <a:rPr sz="3200" b="1" spc="-5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“</a:t>
            </a:r>
            <a:r>
              <a:rPr sz="3200" dirty="0">
                <a:solidFill>
                  <a:srgbClr val="AB3B9B"/>
                </a:solidFill>
                <a:latin typeface="Arial MT"/>
                <a:cs typeface="Arial MT"/>
              </a:rPr>
              <a:t>ONE</a:t>
            </a:r>
            <a:r>
              <a:rPr sz="3200" spc="-30" dirty="0">
                <a:solidFill>
                  <a:srgbClr val="AB3B9B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AB3B9B"/>
                </a:solidFill>
                <a:latin typeface="Arial MT"/>
                <a:cs typeface="Arial MT"/>
              </a:rPr>
              <a:t>VIEW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”</a:t>
            </a:r>
            <a:endParaRPr sz="3200" dirty="0">
              <a:solidFill>
                <a:srgbClr val="AB3B9B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9302" y="2441701"/>
            <a:ext cx="5588000" cy="2614930"/>
            <a:chOff x="6099302" y="2441701"/>
            <a:chExt cx="5588000" cy="26149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3818" y="3536345"/>
              <a:ext cx="908185" cy="6891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3399" y="2691688"/>
              <a:ext cx="423739" cy="54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1931" y="2691688"/>
              <a:ext cx="423739" cy="5434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5828" y="3569275"/>
              <a:ext cx="534280" cy="607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8058" y="4311729"/>
              <a:ext cx="467558" cy="4595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4930" y="3741758"/>
              <a:ext cx="258402" cy="2584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5686" y="3741758"/>
              <a:ext cx="258402" cy="2584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12002" y="2454401"/>
              <a:ext cx="5562600" cy="2589530"/>
            </a:xfrm>
            <a:custGeom>
              <a:avLst/>
              <a:gdLst/>
              <a:ahLst/>
              <a:cxnLst/>
              <a:rect l="l" t="t" r="r" b="b"/>
              <a:pathLst>
                <a:path w="5562600" h="2589529">
                  <a:moveTo>
                    <a:pt x="1229868" y="2589276"/>
                  </a:moveTo>
                  <a:lnTo>
                    <a:pt x="5562600" y="2589276"/>
                  </a:lnTo>
                  <a:lnTo>
                    <a:pt x="5562600" y="0"/>
                  </a:lnTo>
                  <a:lnTo>
                    <a:pt x="1229868" y="0"/>
                  </a:lnTo>
                  <a:lnTo>
                    <a:pt x="1229868" y="2589276"/>
                  </a:lnTo>
                  <a:close/>
                </a:path>
                <a:path w="5562600" h="2589529">
                  <a:moveTo>
                    <a:pt x="0" y="2589276"/>
                  </a:moveTo>
                  <a:lnTo>
                    <a:pt x="1229868" y="2589276"/>
                  </a:lnTo>
                  <a:lnTo>
                    <a:pt x="1229868" y="0"/>
                  </a:lnTo>
                  <a:lnTo>
                    <a:pt x="0" y="0"/>
                  </a:lnTo>
                  <a:lnTo>
                    <a:pt x="0" y="2589276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12002" y="2454401"/>
            <a:ext cx="1229995" cy="25895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35623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Roles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03743" y="3888104"/>
            <a:ext cx="960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Processes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31629" y="4288663"/>
            <a:ext cx="11087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Systems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&amp;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App</a:t>
            </a:r>
            <a:r>
              <a:rPr sz="1600" dirty="0">
                <a:latin typeface="Arial MT"/>
                <a:cs typeface="Arial MT"/>
              </a:rPr>
              <a:t>l</a:t>
            </a:r>
            <a:r>
              <a:rPr sz="1600" spc="-5" dirty="0">
                <a:latin typeface="Arial MT"/>
                <a:cs typeface="Arial MT"/>
              </a:rPr>
              <a:t>ications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57716" y="2706750"/>
            <a:ext cx="440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Data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5314" y="3392170"/>
            <a:ext cx="17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in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45293" y="3392170"/>
            <a:ext cx="295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out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22157" y="3263646"/>
            <a:ext cx="2578735" cy="621030"/>
            <a:chOff x="8122157" y="3263646"/>
            <a:chExt cx="2578735" cy="621030"/>
          </a:xfrm>
        </p:grpSpPr>
        <p:sp>
          <p:nvSpPr>
            <p:cNvPr id="20" name="object 20"/>
            <p:cNvSpPr/>
            <p:nvPr/>
          </p:nvSpPr>
          <p:spPr>
            <a:xfrm>
              <a:off x="8122157" y="3871722"/>
              <a:ext cx="952500" cy="0"/>
            </a:xfrm>
            <a:custGeom>
              <a:avLst/>
              <a:gdLst/>
              <a:ahLst/>
              <a:cxnLst/>
              <a:rect l="l" t="t" r="r" b="b"/>
              <a:pathLst>
                <a:path w="952500">
                  <a:moveTo>
                    <a:pt x="0" y="0"/>
                  </a:moveTo>
                  <a:lnTo>
                    <a:pt x="95237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59444" y="3263645"/>
              <a:ext cx="1217295" cy="320040"/>
            </a:xfrm>
            <a:custGeom>
              <a:avLst/>
              <a:gdLst/>
              <a:ahLst/>
              <a:cxnLst/>
              <a:rect l="l" t="t" r="r" b="b"/>
              <a:pathLst>
                <a:path w="1217295" h="320039">
                  <a:moveTo>
                    <a:pt x="319659" y="311162"/>
                  </a:moveTo>
                  <a:lnTo>
                    <a:pt x="307416" y="276110"/>
                  </a:lnTo>
                  <a:lnTo>
                    <a:pt x="291592" y="230759"/>
                  </a:lnTo>
                  <a:lnTo>
                    <a:pt x="273875" y="248983"/>
                  </a:lnTo>
                  <a:lnTo>
                    <a:pt x="17780" y="0"/>
                  </a:lnTo>
                  <a:lnTo>
                    <a:pt x="0" y="18288"/>
                  </a:lnTo>
                  <a:lnTo>
                    <a:pt x="256146" y="267220"/>
                  </a:lnTo>
                  <a:lnTo>
                    <a:pt x="238506" y="285369"/>
                  </a:lnTo>
                  <a:lnTo>
                    <a:pt x="319659" y="311162"/>
                  </a:lnTo>
                  <a:close/>
                </a:path>
                <a:path w="1217295" h="320039">
                  <a:moveTo>
                    <a:pt x="1216914" y="9144"/>
                  </a:moveTo>
                  <a:lnTo>
                    <a:pt x="1136523" y="37211"/>
                  </a:lnTo>
                  <a:lnTo>
                    <a:pt x="1154734" y="54927"/>
                  </a:lnTo>
                  <a:lnTo>
                    <a:pt x="914146" y="302399"/>
                  </a:lnTo>
                  <a:lnTo>
                    <a:pt x="932434" y="320040"/>
                  </a:lnTo>
                  <a:lnTo>
                    <a:pt x="1172972" y="72644"/>
                  </a:lnTo>
                  <a:lnTo>
                    <a:pt x="1191133" y="90297"/>
                  </a:lnTo>
                  <a:lnTo>
                    <a:pt x="1205242" y="45847"/>
                  </a:lnTo>
                  <a:lnTo>
                    <a:pt x="121691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48265" y="3871722"/>
              <a:ext cx="952500" cy="0"/>
            </a:xfrm>
            <a:custGeom>
              <a:avLst/>
              <a:gdLst/>
              <a:ahLst/>
              <a:cxnLst/>
              <a:rect l="l" t="t" r="r" b="b"/>
              <a:pathLst>
                <a:path w="952500">
                  <a:moveTo>
                    <a:pt x="0" y="0"/>
                  </a:moveTo>
                  <a:lnTo>
                    <a:pt x="95237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791716" y="2937129"/>
            <a:ext cx="1012825" cy="54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2C839"/>
                </a:solidFill>
                <a:latin typeface="Arial"/>
                <a:cs typeface="Arial"/>
              </a:rPr>
              <a:t>Role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400" spc="-5" dirty="0">
                <a:latin typeface="Arial MT"/>
                <a:cs typeface="Arial MT"/>
              </a:rPr>
              <a:t>who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43605" y="2632963"/>
            <a:ext cx="1025525" cy="54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spc="-5" dirty="0">
                <a:latin typeface="Arial MT"/>
                <a:cs typeface="Arial MT"/>
              </a:rPr>
              <a:t>what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done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70559" y="4304233"/>
            <a:ext cx="1849755" cy="546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8FD2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400" spc="-5" dirty="0">
                <a:latin typeface="Arial MT"/>
                <a:cs typeface="Arial MT"/>
              </a:rPr>
              <a:t>what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in/out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89236" y="3158866"/>
            <a:ext cx="2567940" cy="190042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176324" y="3627246"/>
            <a:ext cx="1222375" cy="54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IT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93345">
              <a:lnSpc>
                <a:spcPct val="100000"/>
              </a:lnSpc>
              <a:spcBef>
                <a:spcPts val="15"/>
              </a:spcBef>
            </a:pPr>
            <a:r>
              <a:rPr sz="1400" spc="-5" dirty="0">
                <a:latin typeface="Arial MT"/>
                <a:cs typeface="Arial MT"/>
              </a:rPr>
              <a:t>what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1786" y="3526790"/>
            <a:ext cx="9023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" dirty="0">
                <a:latin typeface="Arial"/>
                <a:cs typeface="Arial"/>
              </a:rPr>
              <a:t>4</a:t>
            </a:r>
            <a:r>
              <a:rPr sz="5400" dirty="0">
                <a:latin typeface="Arial MT"/>
                <a:cs typeface="Arial MT"/>
              </a:rPr>
              <a:t>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826223" y="4058284"/>
            <a:ext cx="1013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 MT"/>
                <a:cs typeface="Arial MT"/>
              </a:rPr>
              <a:t>map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1439" y="240538"/>
            <a:ext cx="43395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BPM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at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4D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methodology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B95A55E-D63C-9F47-16E9-F39DA431E3D7}"/>
                  </a:ext>
                </a:extLst>
              </p14:cNvPr>
              <p14:cNvContentPartPr/>
              <p14:nvPr/>
            </p14:nvContentPartPr>
            <p14:xfrm>
              <a:off x="4665196" y="6251150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B95A55E-D63C-9F47-16E9-F39DA431E3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6196" y="624251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 animBg="1"/>
      <p:bldP spid="14" grpId="0"/>
      <p:bldP spid="15" grpId="0"/>
      <p:bldP spid="16" grpId="0"/>
      <p:bldP spid="17" grpId="0"/>
      <p:bldP spid="18" grpId="0"/>
      <p:bldP spid="23" grpId="0"/>
      <p:bldP spid="24" grpId="0"/>
      <p:bldP spid="25" grpId="0"/>
      <p:bldP spid="27" grpId="0"/>
      <p:bldP spid="28" grpId="0"/>
      <p:bldP spid="29" grpId="0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0" y="-76200"/>
            <a:ext cx="124968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152400" y="4953000"/>
            <a:ext cx="118872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4:</a:t>
            </a:r>
            <a:r>
              <a:rPr sz="6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1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1870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5507990" cy="330644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92405" marR="233679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governance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topics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consider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during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conventions</a:t>
            </a:r>
            <a:endParaRPr sz="1800" dirty="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Including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defined</a:t>
            </a:r>
            <a:r>
              <a:rPr sz="1800" dirty="0">
                <a:latin typeface="Arial MT"/>
                <a:cs typeface="Arial MT"/>
              </a:rPr>
              <a:t> set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2.0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endParaRPr sz="1800" dirty="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Journey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Signavio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products</a:t>
            </a:r>
            <a:r>
              <a:rPr sz="1800" dirty="0">
                <a:latin typeface="Arial MT"/>
                <a:cs typeface="Arial MT"/>
              </a:rPr>
              <a:t> to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92405" marR="52641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 </a:t>
            </a:r>
            <a:r>
              <a:rPr sz="1800" dirty="0">
                <a:latin typeface="Arial MT"/>
                <a:cs typeface="Arial MT"/>
              </a:rPr>
              <a:t>of 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critical success factors 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9497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593" y="1523969"/>
            <a:ext cx="4968240" cy="291782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analysis</a:t>
            </a:r>
            <a:endParaRPr sz="2000">
              <a:latin typeface="Arial MT"/>
              <a:cs typeface="Arial MT"/>
            </a:endParaRPr>
          </a:p>
          <a:p>
            <a:pPr marL="192405" marR="7366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inefficiencies,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redundancies,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issues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impacting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efficiency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Apply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qualitative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quantitative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analyze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Output:</a:t>
            </a:r>
            <a:endParaRPr sz="1800">
              <a:latin typeface="Arial MT"/>
              <a:cs typeface="Arial MT"/>
            </a:endParaRPr>
          </a:p>
          <a:p>
            <a:pPr marL="370840" marR="512445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as-is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reflecting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actual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weaknesses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0761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Qualitative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techniques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analyze</a:t>
            </a:r>
            <a:r>
              <a:rPr spc="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51" y="3651729"/>
            <a:ext cx="3348990" cy="2635337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30" dirty="0">
                <a:solidFill>
                  <a:srgbClr val="970A82"/>
                </a:solidFill>
                <a:latin typeface="Arial MT"/>
                <a:cs typeface="Arial MT"/>
              </a:rPr>
              <a:t>Value</a:t>
            </a:r>
            <a:r>
              <a:rPr sz="1800" b="1" spc="-1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 MT"/>
                <a:cs typeface="Arial MT"/>
              </a:rPr>
              <a:t>Stream</a:t>
            </a:r>
            <a:r>
              <a:rPr sz="1800" b="1" spc="-2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 MT"/>
                <a:cs typeface="Arial MT"/>
              </a:rPr>
              <a:t>Mapping</a:t>
            </a:r>
            <a:endParaRPr lang="en-US" sz="1800" b="1" spc="-5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18669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Lean manufacturing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technique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visualize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analyze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flow of </a:t>
            </a:r>
            <a:r>
              <a:rPr sz="1600" dirty="0">
                <a:latin typeface="Arial MT"/>
                <a:cs typeface="Arial MT"/>
              </a:rPr>
              <a:t> materials, </a:t>
            </a:r>
            <a:r>
              <a:rPr sz="1600" spc="-5" dirty="0">
                <a:latin typeface="Arial MT"/>
                <a:cs typeface="Arial MT"/>
              </a:rPr>
              <a:t>information,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activities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required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produce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product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</a:t>
            </a: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Focus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optimization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customer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satisfaction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0046" y="3651729"/>
            <a:ext cx="3321685" cy="2142894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5" dirty="0">
                <a:solidFill>
                  <a:srgbClr val="970A82"/>
                </a:solidFill>
                <a:latin typeface="Arial MT"/>
                <a:cs typeface="Arial MT"/>
              </a:rPr>
              <a:t>Root</a:t>
            </a:r>
            <a:r>
              <a:rPr sz="1800" b="1" spc="-1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 MT"/>
                <a:cs typeface="Arial MT"/>
              </a:rPr>
              <a:t>Cause</a:t>
            </a:r>
            <a:r>
              <a:rPr sz="1800" b="1" spc="-10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970A82"/>
                </a:solidFill>
                <a:latin typeface="Arial MT"/>
                <a:cs typeface="Arial MT"/>
              </a:rPr>
              <a:t>Analysis</a:t>
            </a:r>
            <a:endParaRPr lang="en-US" sz="1800" b="1" spc="-10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Aims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 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underlying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causes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problems,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defects,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incidents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 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system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prevent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reoccurrence</a:t>
            </a:r>
            <a:endParaRPr sz="16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Also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called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Ishikawa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Diagram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517" y="1734811"/>
            <a:ext cx="1629940" cy="14651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1659" y="1730076"/>
            <a:ext cx="1456271" cy="14562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34199" y="2014098"/>
            <a:ext cx="1936699" cy="892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76801" y="3651729"/>
            <a:ext cx="3410585" cy="2635337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-15" dirty="0">
                <a:solidFill>
                  <a:srgbClr val="AE419E"/>
                </a:solidFill>
                <a:latin typeface="Arial MT"/>
                <a:cs typeface="Arial MT"/>
              </a:rPr>
              <a:t>Waste</a:t>
            </a:r>
            <a:r>
              <a:rPr sz="1800" b="1" spc="-110" dirty="0">
                <a:solidFill>
                  <a:srgbClr val="AE419E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AE419E"/>
                </a:solidFill>
                <a:latin typeface="Arial MT"/>
                <a:cs typeface="Arial MT"/>
              </a:rPr>
              <a:t>Analysis</a:t>
            </a:r>
            <a:r>
              <a:rPr sz="1800" b="1" spc="15" dirty="0">
                <a:solidFill>
                  <a:srgbClr val="AE419E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AE419E"/>
                </a:solidFill>
                <a:latin typeface="Arial MT"/>
                <a:cs typeface="Arial MT"/>
              </a:rPr>
              <a:t>(7</a:t>
            </a:r>
            <a:r>
              <a:rPr sz="1800" b="1" spc="-50" dirty="0">
                <a:solidFill>
                  <a:srgbClr val="AE419E"/>
                </a:solidFill>
                <a:latin typeface="Arial MT"/>
                <a:cs typeface="Arial MT"/>
              </a:rPr>
              <a:t> </a:t>
            </a:r>
            <a:r>
              <a:rPr sz="1800" b="1" spc="-20" dirty="0">
                <a:solidFill>
                  <a:srgbClr val="AE419E"/>
                </a:solidFill>
                <a:latin typeface="Arial MT"/>
                <a:cs typeface="Arial MT"/>
              </a:rPr>
              <a:t>Types)</a:t>
            </a:r>
            <a:endParaRPr lang="en-US" sz="1800" b="1" spc="-20" dirty="0">
              <a:solidFill>
                <a:srgbClr val="AE419E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2222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Systematic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examination 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 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areas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inefficiency, </a:t>
            </a:r>
            <a:r>
              <a:rPr sz="1600" spc="-5" dirty="0">
                <a:latin typeface="Arial MT"/>
                <a:cs typeface="Arial MT"/>
              </a:rPr>
              <a:t>wastefulness, and </a:t>
            </a:r>
            <a:r>
              <a:rPr sz="1600" dirty="0">
                <a:latin typeface="Arial MT"/>
                <a:cs typeface="Arial MT"/>
              </a:rPr>
              <a:t>non-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value-adding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activities</a:t>
            </a:r>
            <a:endParaRPr sz="16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Goal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eliminate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 that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doesn’t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create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 for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customer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078EC07-E94D-59F8-C964-539F63BBD846}"/>
              </a:ext>
            </a:extLst>
          </p:cNvPr>
          <p:cNvGrpSpPr/>
          <p:nvPr/>
        </p:nvGrpSpPr>
        <p:grpSpPr>
          <a:xfrm>
            <a:off x="609076" y="2516510"/>
            <a:ext cx="9878760" cy="956520"/>
            <a:chOff x="609076" y="2516510"/>
            <a:chExt cx="9878760" cy="9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979A3D8-EFFC-F6AB-1750-507950779326}"/>
                    </a:ext>
                  </a:extLst>
                </p14:cNvPr>
                <p14:cNvContentPartPr/>
                <p14:nvPr/>
              </p14:nvContentPartPr>
              <p14:xfrm>
                <a:off x="609076" y="2704790"/>
                <a:ext cx="581760" cy="48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979A3D8-EFFC-F6AB-1750-5079507793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0076" y="2695790"/>
                  <a:ext cx="599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E2C243F-0C9F-FFA8-3887-5F0BB3BC4020}"/>
                    </a:ext>
                  </a:extLst>
                </p14:cNvPr>
                <p14:cNvContentPartPr/>
                <p14:nvPr/>
              </p14:nvContentPartPr>
              <p14:xfrm>
                <a:off x="1034596" y="2622710"/>
                <a:ext cx="150480" cy="208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E2C243F-0C9F-FFA8-3887-5F0BB3BC40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5596" y="2613710"/>
                  <a:ext cx="168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4AE591-8417-2E04-51B6-444151221949}"/>
                    </a:ext>
                  </a:extLst>
                </p14:cNvPr>
                <p14:cNvContentPartPr/>
                <p14:nvPr/>
              </p14:nvContentPartPr>
              <p14:xfrm>
                <a:off x="1334116" y="2516510"/>
                <a:ext cx="1529280" cy="844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04AE591-8417-2E04-51B6-4441512219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5116" y="2507870"/>
                  <a:ext cx="1546920" cy="8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D24C64-99E5-89A1-13F5-C28FE97EE069}"/>
                    </a:ext>
                  </a:extLst>
                </p14:cNvPr>
                <p14:cNvContentPartPr/>
                <p14:nvPr/>
              </p14:nvContentPartPr>
              <p14:xfrm>
                <a:off x="1833436" y="2736470"/>
                <a:ext cx="51480" cy="337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D24C64-99E5-89A1-13F5-C28FE97EE0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4436" y="2727830"/>
                  <a:ext cx="69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B0037E6-AF60-C986-4792-35F7B103F97D}"/>
                    </a:ext>
                  </a:extLst>
                </p14:cNvPr>
                <p14:cNvContentPartPr/>
                <p14:nvPr/>
              </p14:nvContentPartPr>
              <p14:xfrm>
                <a:off x="1894276" y="2782190"/>
                <a:ext cx="153720" cy="256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B0037E6-AF60-C986-4792-35F7B103F9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5636" y="2773550"/>
                  <a:ext cx="171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6675D7-E12A-6C72-9693-6A2035779C0A}"/>
                    </a:ext>
                  </a:extLst>
                </p14:cNvPr>
                <p14:cNvContentPartPr/>
                <p14:nvPr/>
              </p14:nvContentPartPr>
              <p14:xfrm>
                <a:off x="2117476" y="2798750"/>
                <a:ext cx="147960" cy="280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6675D7-E12A-6C72-9693-6A2035779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08476" y="2790110"/>
                  <a:ext cx="165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2A50B-6488-1E70-61A6-EB55E7BA3233}"/>
                    </a:ext>
                  </a:extLst>
                </p14:cNvPr>
                <p14:cNvContentPartPr/>
                <p14:nvPr/>
              </p14:nvContentPartPr>
              <p14:xfrm>
                <a:off x="2278396" y="2837990"/>
                <a:ext cx="168480" cy="274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2A50B-6488-1E70-61A6-EB55E7BA32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69396" y="2829350"/>
                  <a:ext cx="186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7EBE8F-BA36-F88F-1F1B-11D0EF0B9930}"/>
                    </a:ext>
                  </a:extLst>
                </p14:cNvPr>
                <p14:cNvContentPartPr/>
                <p14:nvPr/>
              </p14:nvContentPartPr>
              <p14:xfrm>
                <a:off x="2720836" y="2920790"/>
                <a:ext cx="651240" cy="28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7EBE8F-BA36-F88F-1F1B-11D0EF0B99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1836" y="2912150"/>
                  <a:ext cx="668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522DA8-9C62-B999-2007-ED74CDAC2F9F}"/>
                    </a:ext>
                  </a:extLst>
                </p14:cNvPr>
                <p14:cNvContentPartPr/>
                <p14:nvPr/>
              </p14:nvContentPartPr>
              <p14:xfrm>
                <a:off x="3220156" y="2826110"/>
                <a:ext cx="63720" cy="168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522DA8-9C62-B999-2007-ED74CDAC2F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1156" y="2817470"/>
                  <a:ext cx="81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C47C56-6EE9-7EDD-44A0-684C68279965}"/>
                    </a:ext>
                  </a:extLst>
                </p14:cNvPr>
                <p14:cNvContentPartPr/>
                <p14:nvPr/>
              </p14:nvContentPartPr>
              <p14:xfrm>
                <a:off x="3441916" y="2676350"/>
                <a:ext cx="1488240" cy="751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C47C56-6EE9-7EDD-44A0-684C682799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33276" y="2667350"/>
                  <a:ext cx="150588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210175-18CC-96F2-4A87-7DB1D5F7E577}"/>
                    </a:ext>
                  </a:extLst>
                </p14:cNvPr>
                <p14:cNvContentPartPr/>
                <p14:nvPr/>
              </p14:nvContentPartPr>
              <p14:xfrm>
                <a:off x="3806236" y="2795510"/>
                <a:ext cx="194040" cy="394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210175-18CC-96F2-4A87-7DB1D5F7E5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97236" y="2786870"/>
                  <a:ext cx="2116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745772-FE4B-FEA9-D91B-30ED0B8E6175}"/>
                    </a:ext>
                  </a:extLst>
                </p14:cNvPr>
                <p14:cNvContentPartPr/>
                <p14:nvPr/>
              </p14:nvContentPartPr>
              <p14:xfrm>
                <a:off x="4057516" y="2951750"/>
                <a:ext cx="331560" cy="343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745772-FE4B-FEA9-D91B-30ED0B8E61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48516" y="2942750"/>
                  <a:ext cx="3492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D5A379-C3EE-A5DB-FB0D-036168E1DB08}"/>
                    </a:ext>
                  </a:extLst>
                </p14:cNvPr>
                <p14:cNvContentPartPr/>
                <p14:nvPr/>
              </p14:nvContentPartPr>
              <p14:xfrm>
                <a:off x="4571596" y="3200510"/>
                <a:ext cx="252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D5A379-C3EE-A5DB-FB0D-036168E1DB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62956" y="3191510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61DD1B-FA69-31FE-056F-095CFA22EA2C}"/>
                    </a:ext>
                  </a:extLst>
                </p14:cNvPr>
                <p14:cNvContentPartPr/>
                <p14:nvPr/>
              </p14:nvContentPartPr>
              <p14:xfrm>
                <a:off x="4941316" y="3036350"/>
                <a:ext cx="520200" cy="89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61DD1B-FA69-31FE-056F-095CFA22EA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32316" y="3027710"/>
                  <a:ext cx="537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52F54D-1F53-7450-F771-8D679F705008}"/>
                    </a:ext>
                  </a:extLst>
                </p14:cNvPr>
                <p14:cNvContentPartPr/>
                <p14:nvPr/>
              </p14:nvContentPartPr>
              <p14:xfrm>
                <a:off x="5349556" y="2952830"/>
                <a:ext cx="87480" cy="199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52F54D-1F53-7450-F771-8D679F7050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40916" y="2943830"/>
                  <a:ext cx="105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4AEEE5-4D79-2468-7553-7DC2B0C59619}"/>
                    </a:ext>
                  </a:extLst>
                </p14:cNvPr>
                <p14:cNvContentPartPr/>
                <p14:nvPr/>
              </p14:nvContentPartPr>
              <p14:xfrm>
                <a:off x="5624956" y="2553950"/>
                <a:ext cx="1864080" cy="919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4AEEE5-4D79-2468-7553-7DC2B0C596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15956" y="2545310"/>
                  <a:ext cx="188172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21CECC1-4119-F06E-D44D-2BDEE61EE5A6}"/>
                    </a:ext>
                  </a:extLst>
                </p14:cNvPr>
                <p14:cNvContentPartPr/>
                <p14:nvPr/>
              </p14:nvContentPartPr>
              <p14:xfrm>
                <a:off x="6018076" y="2939150"/>
                <a:ext cx="276840" cy="280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21CECC1-4119-F06E-D44D-2BDEE61EE5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09436" y="2930150"/>
                  <a:ext cx="294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98DE33-AE85-2DC6-C8B8-7A8FC85A9143}"/>
                    </a:ext>
                  </a:extLst>
                </p14:cNvPr>
                <p14:cNvContentPartPr/>
                <p14:nvPr/>
              </p14:nvContentPartPr>
              <p14:xfrm>
                <a:off x="6411196" y="2873990"/>
                <a:ext cx="281160" cy="272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98DE33-AE85-2DC6-C8B8-7A8FC85A91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02556" y="2865350"/>
                  <a:ext cx="298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67748C-4665-F6E5-098E-79E167996350}"/>
                    </a:ext>
                  </a:extLst>
                </p14:cNvPr>
                <p14:cNvContentPartPr/>
                <p14:nvPr/>
              </p14:nvContentPartPr>
              <p14:xfrm>
                <a:off x="7353316" y="2839790"/>
                <a:ext cx="573120" cy="72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67748C-4665-F6E5-098E-79E1679963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44316" y="2830790"/>
                  <a:ext cx="590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B37696-34A4-7A8C-7C98-F5C551BCE44E}"/>
                    </a:ext>
                  </a:extLst>
                </p14:cNvPr>
                <p14:cNvContentPartPr/>
                <p14:nvPr/>
              </p14:nvContentPartPr>
              <p14:xfrm>
                <a:off x="7712596" y="2734670"/>
                <a:ext cx="254520" cy="253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B37696-34A4-7A8C-7C98-F5C551BCE4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03956" y="2725670"/>
                  <a:ext cx="272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F577D90-C332-D6A5-3EA3-758669CCABA9}"/>
                    </a:ext>
                  </a:extLst>
                </p14:cNvPr>
                <p14:cNvContentPartPr/>
                <p14:nvPr/>
              </p14:nvContentPartPr>
              <p14:xfrm>
                <a:off x="8053156" y="2584190"/>
                <a:ext cx="1778040" cy="684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F577D90-C332-D6A5-3EA3-758669CCAB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44156" y="2575190"/>
                  <a:ext cx="179568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88E91B-73B0-3461-FE61-4BC1E87A2ECC}"/>
                    </a:ext>
                  </a:extLst>
                </p14:cNvPr>
                <p14:cNvContentPartPr/>
                <p14:nvPr/>
              </p14:nvContentPartPr>
              <p14:xfrm>
                <a:off x="8350876" y="2826830"/>
                <a:ext cx="81360" cy="282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88E91B-73B0-3461-FE61-4BC1E87A2E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41876" y="2818190"/>
                  <a:ext cx="99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F1B839-5594-312F-84BE-8F3606AE2F3E}"/>
                    </a:ext>
                  </a:extLst>
                </p14:cNvPr>
                <p14:cNvContentPartPr/>
                <p14:nvPr/>
              </p14:nvContentPartPr>
              <p14:xfrm>
                <a:off x="8248636" y="2825750"/>
                <a:ext cx="288360" cy="271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F1B839-5594-312F-84BE-8F3606AE2F3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39996" y="2816750"/>
                  <a:ext cx="306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A7FB13C-76A9-3519-D589-571FE7D1CE13}"/>
                    </a:ext>
                  </a:extLst>
                </p14:cNvPr>
                <p14:cNvContentPartPr/>
                <p14:nvPr/>
              </p14:nvContentPartPr>
              <p14:xfrm>
                <a:off x="8612236" y="2751230"/>
                <a:ext cx="81360" cy="317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A7FB13C-76A9-3519-D589-571FE7D1CE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03236" y="2742590"/>
                  <a:ext cx="99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DC8DAE-5F85-E11A-C4C1-C807B3EDDA63}"/>
                    </a:ext>
                  </a:extLst>
                </p14:cNvPr>
                <p14:cNvContentPartPr/>
                <p14:nvPr/>
              </p14:nvContentPartPr>
              <p14:xfrm>
                <a:off x="8820316" y="2825750"/>
                <a:ext cx="183240" cy="236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DC8DAE-5F85-E11A-C4C1-C807B3EDDA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11316" y="2817110"/>
                  <a:ext cx="200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CCF94C-D5C6-F483-ED00-49DFA51071C5}"/>
                    </a:ext>
                  </a:extLst>
                </p14:cNvPr>
                <p14:cNvContentPartPr/>
                <p14:nvPr/>
              </p14:nvContentPartPr>
              <p14:xfrm>
                <a:off x="9659836" y="2863550"/>
                <a:ext cx="828000" cy="82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CCF94C-D5C6-F483-ED00-49DFA51071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50836" y="2854550"/>
                  <a:ext cx="845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360E17-4C8C-D463-926D-6CCD31650F88}"/>
                    </a:ext>
                  </a:extLst>
                </p14:cNvPr>
                <p14:cNvContentPartPr/>
                <p14:nvPr/>
              </p14:nvContentPartPr>
              <p14:xfrm>
                <a:off x="10272916" y="2743310"/>
                <a:ext cx="146880" cy="236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360E17-4C8C-D463-926D-6CCD31650F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63916" y="2734310"/>
                  <a:ext cx="1645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A6BE09-D3E4-170E-9F31-2C94A6D3CDAE}"/>
              </a:ext>
            </a:extLst>
          </p:cNvPr>
          <p:cNvGrpSpPr/>
          <p:nvPr/>
        </p:nvGrpSpPr>
        <p:grpSpPr>
          <a:xfrm>
            <a:off x="609796" y="1444790"/>
            <a:ext cx="1056240" cy="729360"/>
            <a:chOff x="609796" y="1444790"/>
            <a:chExt cx="1056240" cy="72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14AA73-D1E7-3315-81D1-15169D637F0F}"/>
                    </a:ext>
                  </a:extLst>
                </p14:cNvPr>
                <p14:cNvContentPartPr/>
                <p14:nvPr/>
              </p14:nvContentPartPr>
              <p14:xfrm>
                <a:off x="757396" y="1526510"/>
                <a:ext cx="227520" cy="428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14AA73-D1E7-3315-81D1-15169D637F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756" y="1517870"/>
                  <a:ext cx="2451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D36E1F8-0B61-B674-CC28-C6B64B5DF1D7}"/>
                    </a:ext>
                  </a:extLst>
                </p14:cNvPr>
                <p14:cNvContentPartPr/>
                <p14:nvPr/>
              </p14:nvContentPartPr>
              <p14:xfrm>
                <a:off x="1006516" y="1642430"/>
                <a:ext cx="134280" cy="165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D36E1F8-0B61-B674-CC28-C6B64B5DF1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7516" y="1633790"/>
                  <a:ext cx="151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97484AD-E083-FE32-8D6F-4054C2BBD4D7}"/>
                    </a:ext>
                  </a:extLst>
                </p14:cNvPr>
                <p14:cNvContentPartPr/>
                <p14:nvPr/>
              </p14:nvContentPartPr>
              <p14:xfrm>
                <a:off x="1169596" y="1557830"/>
                <a:ext cx="105480" cy="177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97484AD-E083-FE32-8D6F-4054C2BBD4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60956" y="1548830"/>
                  <a:ext cx="123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4E5F5BC-EF86-760F-7009-A742D378F969}"/>
                    </a:ext>
                  </a:extLst>
                </p14:cNvPr>
                <p14:cNvContentPartPr/>
                <p14:nvPr/>
              </p14:nvContentPartPr>
              <p14:xfrm>
                <a:off x="1266076" y="1452710"/>
                <a:ext cx="118800" cy="216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4E5F5BC-EF86-760F-7009-A742D378F9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57076" y="1444070"/>
                  <a:ext cx="136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507943A-4E63-E848-510C-A23EC6F4151D}"/>
                    </a:ext>
                  </a:extLst>
                </p14:cNvPr>
                <p14:cNvContentPartPr/>
                <p14:nvPr/>
              </p14:nvContentPartPr>
              <p14:xfrm>
                <a:off x="1380556" y="1509950"/>
                <a:ext cx="191880" cy="321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507943A-4E63-E848-510C-A23EC6F415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71916" y="1500950"/>
                  <a:ext cx="2095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1CB267-7315-4C9A-C3F9-61843E92938B}"/>
                    </a:ext>
                  </a:extLst>
                </p14:cNvPr>
                <p14:cNvContentPartPr/>
                <p14:nvPr/>
              </p14:nvContentPartPr>
              <p14:xfrm>
                <a:off x="1515196" y="1444790"/>
                <a:ext cx="150840" cy="120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1CB267-7315-4C9A-C3F9-61843E9293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06556" y="1436150"/>
                  <a:ext cx="168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1F3BE37-2953-B3CC-F46B-2220D1D05380}"/>
                    </a:ext>
                  </a:extLst>
                </p14:cNvPr>
                <p14:cNvContentPartPr/>
                <p14:nvPr/>
              </p14:nvContentPartPr>
              <p14:xfrm>
                <a:off x="609796" y="1658990"/>
                <a:ext cx="1030320" cy="515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1F3BE37-2953-B3CC-F46B-2220D1D053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1156" y="1649990"/>
                  <a:ext cx="1047960" cy="5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59EAB1-B2F2-D7A7-D4A5-63EA1B1763D9}"/>
              </a:ext>
            </a:extLst>
          </p:cNvPr>
          <p:cNvGrpSpPr/>
          <p:nvPr/>
        </p:nvGrpSpPr>
        <p:grpSpPr>
          <a:xfrm>
            <a:off x="847396" y="3618830"/>
            <a:ext cx="9769320" cy="3098520"/>
            <a:chOff x="847396" y="3618830"/>
            <a:chExt cx="9769320" cy="30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53BFE4-5973-4868-B7B8-F74923F9474D}"/>
                    </a:ext>
                  </a:extLst>
                </p14:cNvPr>
                <p14:cNvContentPartPr/>
                <p14:nvPr/>
              </p14:nvContentPartPr>
              <p14:xfrm>
                <a:off x="847396" y="4515230"/>
                <a:ext cx="364680" cy="19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53BFE4-5973-4868-B7B8-F74923F947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8396" y="4506590"/>
                  <a:ext cx="382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D609934-F078-C4ED-88AE-5763D17AD653}"/>
                    </a:ext>
                  </a:extLst>
                </p14:cNvPr>
                <p14:cNvContentPartPr/>
                <p14:nvPr/>
              </p14:nvContentPartPr>
              <p14:xfrm>
                <a:off x="1195156" y="4394270"/>
                <a:ext cx="88200" cy="171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D609934-F078-C4ED-88AE-5763D17AD6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86516" y="4385270"/>
                  <a:ext cx="105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22F7BF-4990-FF83-0D58-168B6224AD84}"/>
                    </a:ext>
                  </a:extLst>
                </p14:cNvPr>
                <p14:cNvContentPartPr/>
                <p14:nvPr/>
              </p14:nvContentPartPr>
              <p14:xfrm>
                <a:off x="1426636" y="4259630"/>
                <a:ext cx="1076040" cy="727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A22F7BF-4990-FF83-0D58-168B6224AD8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17996" y="4250630"/>
                  <a:ext cx="109368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322A940-DF2F-55F8-8315-BA199DD09699}"/>
                    </a:ext>
                  </a:extLst>
                </p14:cNvPr>
                <p14:cNvContentPartPr/>
                <p14:nvPr/>
              </p14:nvContentPartPr>
              <p14:xfrm>
                <a:off x="1581076" y="4526030"/>
                <a:ext cx="126000" cy="279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322A940-DF2F-55F8-8315-BA199DD096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72436" y="4517030"/>
                  <a:ext cx="143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DB2A136-3D13-3DA7-080A-35811253B862}"/>
                    </a:ext>
                  </a:extLst>
                </p14:cNvPr>
                <p14:cNvContentPartPr/>
                <p14:nvPr/>
              </p14:nvContentPartPr>
              <p14:xfrm>
                <a:off x="1760356" y="4537190"/>
                <a:ext cx="123480" cy="163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DB2A136-3D13-3DA7-080A-35811253B8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51716" y="4528190"/>
                  <a:ext cx="141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08DED23-58BF-7918-3B36-069CBFB3FCBB}"/>
                    </a:ext>
                  </a:extLst>
                </p14:cNvPr>
                <p14:cNvContentPartPr/>
                <p14:nvPr/>
              </p14:nvContentPartPr>
              <p14:xfrm>
                <a:off x="1943596" y="4553750"/>
                <a:ext cx="78120" cy="90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08DED23-58BF-7918-3B36-069CBFB3FCB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34596" y="4545110"/>
                  <a:ext cx="95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B8351C1-A342-DF9F-EAF0-0C03DD4D6144}"/>
                    </a:ext>
                  </a:extLst>
                </p14:cNvPr>
                <p14:cNvContentPartPr/>
                <p14:nvPr/>
              </p14:nvContentPartPr>
              <p14:xfrm>
                <a:off x="2033596" y="4505870"/>
                <a:ext cx="228960" cy="121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B8351C1-A342-DF9F-EAF0-0C03DD4D61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24956" y="4497230"/>
                  <a:ext cx="246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678D118-F849-8096-2C3C-4F82464D12C4}"/>
                    </a:ext>
                  </a:extLst>
                </p14:cNvPr>
                <p14:cNvContentPartPr/>
                <p14:nvPr/>
              </p14:nvContentPartPr>
              <p14:xfrm>
                <a:off x="1062316" y="4524950"/>
                <a:ext cx="271800" cy="772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678D118-F849-8096-2C3C-4F82464D12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3316" y="4516310"/>
                  <a:ext cx="2894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7144326-BE2C-D81F-BD12-73A3A9822C94}"/>
                    </a:ext>
                  </a:extLst>
                </p14:cNvPr>
                <p14:cNvContentPartPr/>
                <p14:nvPr/>
              </p14:nvContentPartPr>
              <p14:xfrm>
                <a:off x="1318636" y="5187710"/>
                <a:ext cx="64080" cy="189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7144326-BE2C-D81F-BD12-73A3A9822C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09996" y="5178710"/>
                  <a:ext cx="81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797C426-0E44-4494-6888-A5E9AD7F22ED}"/>
                    </a:ext>
                  </a:extLst>
                </p14:cNvPr>
                <p14:cNvContentPartPr/>
                <p14:nvPr/>
              </p14:nvContentPartPr>
              <p14:xfrm>
                <a:off x="1434916" y="5148830"/>
                <a:ext cx="1274400" cy="617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797C426-0E44-4494-6888-A5E9AD7F22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26276" y="5139830"/>
                  <a:ext cx="129204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26B9E07-1681-F32C-447A-C3881790C7FF}"/>
                    </a:ext>
                  </a:extLst>
                </p14:cNvPr>
                <p14:cNvContentPartPr/>
                <p14:nvPr/>
              </p14:nvContentPartPr>
              <p14:xfrm>
                <a:off x="1492516" y="5177990"/>
                <a:ext cx="204480" cy="38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26B9E07-1681-F32C-447A-C3881790C7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83876" y="5168990"/>
                  <a:ext cx="222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D84E026-6B39-76B7-D3C2-333E768181A5}"/>
                    </a:ext>
                  </a:extLst>
                </p14:cNvPr>
                <p14:cNvContentPartPr/>
                <p14:nvPr/>
              </p14:nvContentPartPr>
              <p14:xfrm>
                <a:off x="1585396" y="5335310"/>
                <a:ext cx="178200" cy="279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D84E026-6B39-76B7-D3C2-333E768181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76756" y="5326310"/>
                  <a:ext cx="1958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E27036-65EF-CBEC-556D-733D5DA22FAC}"/>
                    </a:ext>
                  </a:extLst>
                </p14:cNvPr>
                <p14:cNvContentPartPr/>
                <p14:nvPr/>
              </p14:nvContentPartPr>
              <p14:xfrm>
                <a:off x="1632916" y="5471030"/>
                <a:ext cx="118440" cy="43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E27036-65EF-CBEC-556D-733D5DA22F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23916" y="5462390"/>
                  <a:ext cx="136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A9B99A-EAA8-972C-6C62-A3E08EE4F69A}"/>
                    </a:ext>
                  </a:extLst>
                </p14:cNvPr>
                <p14:cNvContentPartPr/>
                <p14:nvPr/>
              </p14:nvContentPartPr>
              <p14:xfrm>
                <a:off x="1807876" y="5405870"/>
                <a:ext cx="150120" cy="154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A9B99A-EAA8-972C-6C62-A3E08EE4F6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99236" y="5397230"/>
                  <a:ext cx="167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6A59157-E882-2BF4-060B-27DC8465F68F}"/>
                    </a:ext>
                  </a:extLst>
                </p14:cNvPr>
                <p14:cNvContentPartPr/>
                <p14:nvPr/>
              </p14:nvContentPartPr>
              <p14:xfrm>
                <a:off x="2025316" y="5265110"/>
                <a:ext cx="129240" cy="279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6A59157-E882-2BF4-060B-27DC8465F6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16676" y="5256470"/>
                  <a:ext cx="146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D4AD86-1EAD-39C8-200A-B0D016537D9C}"/>
                    </a:ext>
                  </a:extLst>
                </p14:cNvPr>
                <p14:cNvContentPartPr/>
                <p14:nvPr/>
              </p14:nvContentPartPr>
              <p14:xfrm>
                <a:off x="2210356" y="5277350"/>
                <a:ext cx="94680" cy="217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D4AD86-1EAD-39C8-200A-B0D016537D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01356" y="5268350"/>
                  <a:ext cx="112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726FE4E-D0D4-83B0-4EA3-B91D9C066139}"/>
                    </a:ext>
                  </a:extLst>
                </p14:cNvPr>
                <p14:cNvContentPartPr/>
                <p14:nvPr/>
              </p14:nvContentPartPr>
              <p14:xfrm>
                <a:off x="2302876" y="5345390"/>
                <a:ext cx="110880" cy="120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726FE4E-D0D4-83B0-4EA3-B91D9C06613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93876" y="5336750"/>
                  <a:ext cx="128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3794D6-F7EE-DD35-517E-57C710B746C8}"/>
                    </a:ext>
                  </a:extLst>
                </p14:cNvPr>
                <p14:cNvContentPartPr/>
                <p14:nvPr/>
              </p14:nvContentPartPr>
              <p14:xfrm>
                <a:off x="2444356" y="5269790"/>
                <a:ext cx="119880" cy="173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3794D6-F7EE-DD35-517E-57C710B746C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35356" y="5260790"/>
                  <a:ext cx="137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4BD450-ADD9-A5B6-E75F-ADA778317D25}"/>
                    </a:ext>
                  </a:extLst>
                </p14:cNvPr>
                <p14:cNvContentPartPr/>
                <p14:nvPr/>
              </p14:nvContentPartPr>
              <p14:xfrm>
                <a:off x="1081396" y="5274110"/>
                <a:ext cx="234000" cy="879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4BD450-ADD9-A5B6-E75F-ADA778317D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2396" y="5265470"/>
                  <a:ext cx="25164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9EB26F7-2A79-00CE-FD69-FBD3673F12B3}"/>
                    </a:ext>
                  </a:extLst>
                </p14:cNvPr>
                <p14:cNvContentPartPr/>
                <p14:nvPr/>
              </p14:nvContentPartPr>
              <p14:xfrm>
                <a:off x="1315396" y="6022190"/>
                <a:ext cx="83880" cy="154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9EB26F7-2A79-00CE-FD69-FBD3673F12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06396" y="6013190"/>
                  <a:ext cx="101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971E8AB-03CA-0845-5117-8589818B2E76}"/>
                    </a:ext>
                  </a:extLst>
                </p14:cNvPr>
                <p14:cNvContentPartPr/>
                <p14:nvPr/>
              </p14:nvContentPartPr>
              <p14:xfrm>
                <a:off x="1475956" y="5926430"/>
                <a:ext cx="1287000" cy="521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971E8AB-03CA-0845-5117-8589818B2E7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66956" y="5917430"/>
                  <a:ext cx="130464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64AAA7-8DC5-49BB-E918-B52E532484B8}"/>
                    </a:ext>
                  </a:extLst>
                </p14:cNvPr>
                <p14:cNvContentPartPr/>
                <p14:nvPr/>
              </p14:nvContentPartPr>
              <p14:xfrm>
                <a:off x="1682236" y="6175910"/>
                <a:ext cx="201960" cy="151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64AAA7-8DC5-49BB-E918-B52E532484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73236" y="6166910"/>
                  <a:ext cx="219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F329F9-1CE1-52FB-BEC1-2903D4DF6AB0}"/>
                    </a:ext>
                  </a:extLst>
                </p14:cNvPr>
                <p14:cNvContentPartPr/>
                <p14:nvPr/>
              </p14:nvContentPartPr>
              <p14:xfrm>
                <a:off x="1941076" y="6159710"/>
                <a:ext cx="108360" cy="173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F329F9-1CE1-52FB-BEC1-2903D4DF6AB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32076" y="6150710"/>
                  <a:ext cx="126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6A01F0-C5B0-31F7-1B00-02088896CA12}"/>
                    </a:ext>
                  </a:extLst>
                </p14:cNvPr>
                <p14:cNvContentPartPr/>
                <p14:nvPr/>
              </p14:nvContentPartPr>
              <p14:xfrm>
                <a:off x="2089756" y="6074030"/>
                <a:ext cx="94680" cy="262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6A01F0-C5B0-31F7-1B00-02088896CA1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80756" y="6065030"/>
                  <a:ext cx="112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665E9BB-A9A9-7169-CB62-F3DE7462C138}"/>
                    </a:ext>
                  </a:extLst>
                </p14:cNvPr>
                <p14:cNvContentPartPr/>
                <p14:nvPr/>
              </p14:nvContentPartPr>
              <p14:xfrm>
                <a:off x="1826236" y="6140990"/>
                <a:ext cx="181080" cy="45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665E9BB-A9A9-7169-CB62-F3DE7462C1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17596" y="6131990"/>
                  <a:ext cx="198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1EEF92A-EA63-D120-AD6E-2C62A2002DE9}"/>
                    </a:ext>
                  </a:extLst>
                </p14:cNvPr>
                <p14:cNvContentPartPr/>
                <p14:nvPr/>
              </p14:nvContentPartPr>
              <p14:xfrm>
                <a:off x="1110196" y="6158270"/>
                <a:ext cx="673560" cy="559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1EEF92A-EA63-D120-AD6E-2C62A2002D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1556" y="6149270"/>
                  <a:ext cx="69120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1C7A3C7-0817-436C-31AB-F2215B21A711}"/>
                    </a:ext>
                  </a:extLst>
                </p14:cNvPr>
                <p14:cNvContentPartPr/>
                <p14:nvPr/>
              </p14:nvContentPartPr>
              <p14:xfrm>
                <a:off x="1694836" y="6583430"/>
                <a:ext cx="111600" cy="82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1C7A3C7-0817-436C-31AB-F2215B21A7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85836" y="6574430"/>
                  <a:ext cx="129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625597-4FAA-2624-F51A-EF7FDD58F5CD}"/>
                    </a:ext>
                  </a:extLst>
                </p14:cNvPr>
                <p14:cNvContentPartPr/>
                <p14:nvPr/>
              </p14:nvContentPartPr>
              <p14:xfrm>
                <a:off x="2267236" y="3937430"/>
                <a:ext cx="25920" cy="375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625597-4FAA-2624-F51A-EF7FDD58F5C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58236" y="3928430"/>
                  <a:ext cx="435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35E685A-13F4-2980-D017-E35184FEE06F}"/>
                    </a:ext>
                  </a:extLst>
                </p14:cNvPr>
                <p14:cNvContentPartPr/>
                <p14:nvPr/>
              </p14:nvContentPartPr>
              <p14:xfrm>
                <a:off x="2232316" y="4195190"/>
                <a:ext cx="100440" cy="110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35E685A-13F4-2980-D017-E35184FEE06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23316" y="4186190"/>
                  <a:ext cx="118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D6E750-2AEC-F236-82EB-381C2C70766D}"/>
                    </a:ext>
                  </a:extLst>
                </p14:cNvPr>
                <p14:cNvContentPartPr/>
                <p14:nvPr/>
              </p14:nvContentPartPr>
              <p14:xfrm>
                <a:off x="2496556" y="4899350"/>
                <a:ext cx="203400" cy="289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D6E750-2AEC-F236-82EB-381C2C70766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87916" y="4890350"/>
                  <a:ext cx="221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994FDEB-5418-8119-5DDB-9948B4EAFCA2}"/>
                    </a:ext>
                  </a:extLst>
                </p14:cNvPr>
                <p14:cNvContentPartPr/>
                <p14:nvPr/>
              </p14:nvContentPartPr>
              <p14:xfrm>
                <a:off x="2455156" y="5094470"/>
                <a:ext cx="128520" cy="92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994FDEB-5418-8119-5DDB-9948B4EAFC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46156" y="5085830"/>
                  <a:ext cx="146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B232404-C804-6E0C-76CE-601E7BBCEA23}"/>
                    </a:ext>
                  </a:extLst>
                </p14:cNvPr>
                <p14:cNvContentPartPr/>
                <p14:nvPr/>
              </p14:nvContentPartPr>
              <p14:xfrm>
                <a:off x="2528956" y="5872070"/>
                <a:ext cx="223920" cy="187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B232404-C804-6E0C-76CE-601E7BBCEA2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20316" y="5863070"/>
                  <a:ext cx="241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A6EBEBD-E721-9BBC-5BFD-8762DD023E9F}"/>
                    </a:ext>
                  </a:extLst>
                </p14:cNvPr>
                <p14:cNvContentPartPr/>
                <p14:nvPr/>
              </p14:nvContentPartPr>
              <p14:xfrm>
                <a:off x="2575396" y="5978630"/>
                <a:ext cx="77760" cy="78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A6EBEBD-E721-9BBC-5BFD-8762DD023E9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66396" y="5969630"/>
                  <a:ext cx="95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C21DBEB-A4E8-2790-2DDF-0197AFF9D520}"/>
                    </a:ext>
                  </a:extLst>
                </p14:cNvPr>
                <p14:cNvContentPartPr/>
                <p14:nvPr/>
              </p14:nvContentPartPr>
              <p14:xfrm>
                <a:off x="2504836" y="4489670"/>
                <a:ext cx="465840" cy="172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C21DBEB-A4E8-2790-2DDF-0197AFF9D5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95836" y="4481030"/>
                  <a:ext cx="48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CB0FD20-4296-C06B-7EF8-83EE77B2121D}"/>
                    </a:ext>
                  </a:extLst>
                </p14:cNvPr>
                <p14:cNvContentPartPr/>
                <p14:nvPr/>
              </p14:nvContentPartPr>
              <p14:xfrm>
                <a:off x="3052756" y="4299590"/>
                <a:ext cx="1554120" cy="611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CB0FD20-4296-C06B-7EF8-83EE77B2121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44116" y="4290590"/>
                  <a:ext cx="157176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E40914-472B-768D-4A5B-A84138C11A3A}"/>
                    </a:ext>
                  </a:extLst>
                </p14:cNvPr>
                <p14:cNvContentPartPr/>
                <p14:nvPr/>
              </p14:nvContentPartPr>
              <p14:xfrm>
                <a:off x="3307996" y="4463030"/>
                <a:ext cx="230760" cy="29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E40914-472B-768D-4A5B-A84138C11A3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98996" y="4454030"/>
                  <a:ext cx="248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5F385C7-FA39-E63F-5C17-DD085B4CB764}"/>
                    </a:ext>
                  </a:extLst>
                </p14:cNvPr>
                <p14:cNvContentPartPr/>
                <p14:nvPr/>
              </p14:nvContentPartPr>
              <p14:xfrm>
                <a:off x="3387916" y="4449350"/>
                <a:ext cx="83520" cy="227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5F385C7-FA39-E63F-5C17-DD085B4CB76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78916" y="4440350"/>
                  <a:ext cx="101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0461809-BF13-C1C7-9757-F150D12D6865}"/>
                    </a:ext>
                  </a:extLst>
                </p14:cNvPr>
                <p14:cNvContentPartPr/>
                <p14:nvPr/>
              </p14:nvContentPartPr>
              <p14:xfrm>
                <a:off x="3519316" y="4516670"/>
                <a:ext cx="109800" cy="150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0461809-BF13-C1C7-9757-F150D12D686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510676" y="4508030"/>
                  <a:ext cx="127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2CC07B7-4DFE-40B0-EE65-D25DC5FB2CFE}"/>
                    </a:ext>
                  </a:extLst>
                </p14:cNvPr>
                <p14:cNvContentPartPr/>
                <p14:nvPr/>
              </p14:nvContentPartPr>
              <p14:xfrm>
                <a:off x="3697156" y="4478510"/>
                <a:ext cx="221400" cy="204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2CC07B7-4DFE-40B0-EE65-D25DC5FB2C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88516" y="4469870"/>
                  <a:ext cx="239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C6249E-3549-553F-A260-FAFC2FE35137}"/>
                    </a:ext>
                  </a:extLst>
                </p14:cNvPr>
                <p14:cNvContentPartPr/>
                <p14:nvPr/>
              </p14:nvContentPartPr>
              <p14:xfrm>
                <a:off x="4048156" y="4400390"/>
                <a:ext cx="265680" cy="257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C6249E-3549-553F-A260-FAFC2FE3513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39156" y="4391390"/>
                  <a:ext cx="283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A52CA8-36F2-8453-822E-AB9CAB2A916B}"/>
                    </a:ext>
                  </a:extLst>
                </p14:cNvPr>
                <p14:cNvContentPartPr/>
                <p14:nvPr/>
              </p14:nvContentPartPr>
              <p14:xfrm>
                <a:off x="4241116" y="4505150"/>
                <a:ext cx="92880" cy="39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A52CA8-36F2-8453-822E-AB9CAB2A91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32476" y="4496150"/>
                  <a:ext cx="110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B4F8683-BBE5-39BF-9D0E-81F43A2DAF2B}"/>
                    </a:ext>
                  </a:extLst>
                </p14:cNvPr>
                <p14:cNvContentPartPr/>
                <p14:nvPr/>
              </p14:nvContentPartPr>
              <p14:xfrm>
                <a:off x="2650996" y="5494790"/>
                <a:ext cx="349920" cy="10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B4F8683-BBE5-39BF-9D0E-81F43A2DAF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42356" y="5486150"/>
                  <a:ext cx="367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F16341-1AAF-89E9-5FA3-CF487765D240}"/>
                    </a:ext>
                  </a:extLst>
                </p14:cNvPr>
                <p14:cNvContentPartPr/>
                <p14:nvPr/>
              </p14:nvContentPartPr>
              <p14:xfrm>
                <a:off x="2953036" y="5400470"/>
                <a:ext cx="68040" cy="182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F16341-1AAF-89E9-5FA3-CF487765D24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44396" y="5391830"/>
                  <a:ext cx="85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BA1BFD-50EE-A574-D787-38E297BF1D02}"/>
                    </a:ext>
                  </a:extLst>
                </p14:cNvPr>
                <p14:cNvContentPartPr/>
                <p14:nvPr/>
              </p14:nvContentPartPr>
              <p14:xfrm>
                <a:off x="3162916" y="5159270"/>
                <a:ext cx="1676160" cy="529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BA1BFD-50EE-A574-D787-38E297BF1D0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53916" y="5150630"/>
                  <a:ext cx="169380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B9A9725-1987-50D2-1BC8-2B8BC3170AEC}"/>
                    </a:ext>
                  </a:extLst>
                </p14:cNvPr>
                <p14:cNvContentPartPr/>
                <p14:nvPr/>
              </p14:nvContentPartPr>
              <p14:xfrm>
                <a:off x="3722356" y="5217230"/>
                <a:ext cx="76680" cy="363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B9A9725-1987-50D2-1BC8-2B8BC3170AE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13356" y="5208590"/>
                  <a:ext cx="943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79F53E7-1EAD-D09A-D82E-1D695EE14168}"/>
                    </a:ext>
                  </a:extLst>
                </p14:cNvPr>
                <p14:cNvContentPartPr/>
                <p14:nvPr/>
              </p14:nvContentPartPr>
              <p14:xfrm>
                <a:off x="3638836" y="5339630"/>
                <a:ext cx="297000" cy="138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79F53E7-1EAD-D09A-D82E-1D695EE141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30196" y="5330990"/>
                  <a:ext cx="31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0D2F7DD-43EE-7DA4-FE7C-56ADA31D985F}"/>
                    </a:ext>
                  </a:extLst>
                </p14:cNvPr>
                <p14:cNvContentPartPr/>
                <p14:nvPr/>
              </p14:nvContentPartPr>
              <p14:xfrm>
                <a:off x="3997036" y="5335310"/>
                <a:ext cx="115560" cy="115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0D2F7DD-43EE-7DA4-FE7C-56ADA31D98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88036" y="5326310"/>
                  <a:ext cx="133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75B40EB-9E8A-51A6-2F22-AB194357F753}"/>
                    </a:ext>
                  </a:extLst>
                </p14:cNvPr>
                <p14:cNvContentPartPr/>
                <p14:nvPr/>
              </p14:nvContentPartPr>
              <p14:xfrm>
                <a:off x="4152196" y="5352230"/>
                <a:ext cx="235440" cy="110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75B40EB-9E8A-51A6-2F22-AB194357F75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43196" y="5343590"/>
                  <a:ext cx="253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0B8CA4C-427D-8AD3-802D-2535464E7725}"/>
                    </a:ext>
                  </a:extLst>
                </p14:cNvPr>
                <p14:cNvContentPartPr/>
                <p14:nvPr/>
              </p14:nvContentPartPr>
              <p14:xfrm>
                <a:off x="2938996" y="6113990"/>
                <a:ext cx="361800" cy="165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0B8CA4C-427D-8AD3-802D-2535464E772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29996" y="6104990"/>
                  <a:ext cx="379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55462AD-71C2-7E97-38DD-F279646F168D}"/>
                    </a:ext>
                  </a:extLst>
                </p14:cNvPr>
                <p14:cNvContentPartPr/>
                <p14:nvPr/>
              </p14:nvContentPartPr>
              <p14:xfrm>
                <a:off x="3398716" y="5931830"/>
                <a:ext cx="1576080" cy="600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55462AD-71C2-7E97-38DD-F279646F16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89716" y="5922830"/>
                  <a:ext cx="15937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94317A-63DC-75ED-D304-7EC1A27C5F05}"/>
                    </a:ext>
                  </a:extLst>
                </p14:cNvPr>
                <p14:cNvContentPartPr/>
                <p14:nvPr/>
              </p14:nvContentPartPr>
              <p14:xfrm>
                <a:off x="3696796" y="6084830"/>
                <a:ext cx="166680" cy="19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94317A-63DC-75ED-D304-7EC1A27C5F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88156" y="6076190"/>
                  <a:ext cx="184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6D8001-3120-187C-9200-C74A42011230}"/>
                    </a:ext>
                  </a:extLst>
                </p14:cNvPr>
                <p14:cNvContentPartPr/>
                <p14:nvPr/>
              </p14:nvContentPartPr>
              <p14:xfrm>
                <a:off x="3732076" y="6188870"/>
                <a:ext cx="80640" cy="44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6D8001-3120-187C-9200-C74A4201123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23076" y="6180230"/>
                  <a:ext cx="98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DCA080B-E5D1-D07C-6CE3-93EA251CD7B9}"/>
                    </a:ext>
                  </a:extLst>
                </p14:cNvPr>
                <p14:cNvContentPartPr/>
                <p14:nvPr/>
              </p14:nvContentPartPr>
              <p14:xfrm>
                <a:off x="3927916" y="6093830"/>
                <a:ext cx="118440" cy="250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DCA080B-E5D1-D07C-6CE3-93EA251CD7B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19276" y="6084830"/>
                  <a:ext cx="136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3FF38E5-D22F-2BBF-7856-884C8A648177}"/>
                    </a:ext>
                  </a:extLst>
                </p14:cNvPr>
                <p14:cNvContentPartPr/>
                <p14:nvPr/>
              </p14:nvContentPartPr>
              <p14:xfrm>
                <a:off x="4119076" y="6052430"/>
                <a:ext cx="123480" cy="263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3FF38E5-D22F-2BBF-7856-884C8A64817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10436" y="6043430"/>
                  <a:ext cx="141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F4FD276-8208-E0F2-DCF4-167E9106A5B8}"/>
                    </a:ext>
                  </a:extLst>
                </p14:cNvPr>
                <p14:cNvContentPartPr/>
                <p14:nvPr/>
              </p14:nvContentPartPr>
              <p14:xfrm>
                <a:off x="4264156" y="6051350"/>
                <a:ext cx="79560" cy="206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F4FD276-8208-E0F2-DCF4-167E9106A5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55156" y="6042710"/>
                  <a:ext cx="97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4BA6BD-0F21-63C4-06F4-D42372C506BB}"/>
                    </a:ext>
                  </a:extLst>
                </p14:cNvPr>
                <p14:cNvContentPartPr/>
                <p14:nvPr/>
              </p14:nvContentPartPr>
              <p14:xfrm>
                <a:off x="4385116" y="6025070"/>
                <a:ext cx="65520" cy="212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4BA6BD-0F21-63C4-06F4-D42372C506B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76476" y="6016430"/>
                  <a:ext cx="83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376D580-606F-0643-6B8E-2C8DE39CB543}"/>
                    </a:ext>
                  </a:extLst>
                </p14:cNvPr>
                <p14:cNvContentPartPr/>
                <p14:nvPr/>
              </p14:nvContentPartPr>
              <p14:xfrm>
                <a:off x="4513996" y="6118310"/>
                <a:ext cx="78480" cy="115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376D580-606F-0643-6B8E-2C8DE39CB54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05356" y="6109310"/>
                  <a:ext cx="96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67BC31D-C35D-362F-A777-4010161D72A7}"/>
                    </a:ext>
                  </a:extLst>
                </p14:cNvPr>
                <p14:cNvContentPartPr/>
                <p14:nvPr/>
              </p14:nvContentPartPr>
              <p14:xfrm>
                <a:off x="4649716" y="6110390"/>
                <a:ext cx="104400" cy="101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67BC31D-C35D-362F-A777-4010161D72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40716" y="6101750"/>
                  <a:ext cx="122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5BC8B6F-FE0A-4E69-B46A-73A2AF45B6FB}"/>
                    </a:ext>
                  </a:extLst>
                </p14:cNvPr>
                <p14:cNvContentPartPr/>
                <p14:nvPr/>
              </p14:nvContentPartPr>
              <p14:xfrm>
                <a:off x="4620556" y="4647710"/>
                <a:ext cx="598320" cy="33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5BC8B6F-FE0A-4E69-B46A-73A2AF45B6F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11556" y="4639070"/>
                  <a:ext cx="615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963DFED-B587-37A5-A9CC-D4B45318F940}"/>
                    </a:ext>
                  </a:extLst>
                </p14:cNvPr>
                <p14:cNvContentPartPr/>
                <p14:nvPr/>
              </p14:nvContentPartPr>
              <p14:xfrm>
                <a:off x="5084596" y="4540430"/>
                <a:ext cx="103320" cy="133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963DFED-B587-37A5-A9CC-D4B45318F9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75956" y="4531430"/>
                  <a:ext cx="120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58A3E16-94AC-EF1A-09AC-C1AF9EA5C533}"/>
                    </a:ext>
                  </a:extLst>
                </p14:cNvPr>
                <p14:cNvContentPartPr/>
                <p14:nvPr/>
              </p14:nvContentPartPr>
              <p14:xfrm>
                <a:off x="5364316" y="4239470"/>
                <a:ext cx="1593360" cy="594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58A3E16-94AC-EF1A-09AC-C1AF9EA5C53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55316" y="4230830"/>
                  <a:ext cx="16110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13A0F60-D7D2-CAD0-3C1E-635E2A9A93ED}"/>
                    </a:ext>
                  </a:extLst>
                </p14:cNvPr>
                <p14:cNvContentPartPr/>
                <p14:nvPr/>
              </p14:nvContentPartPr>
              <p14:xfrm>
                <a:off x="5823316" y="4393550"/>
                <a:ext cx="177480" cy="225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13A0F60-D7D2-CAD0-3C1E-635E2A9A93E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14316" y="4384910"/>
                  <a:ext cx="195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9370B0-0E58-2FF8-A57A-7FE8DE530964}"/>
                    </a:ext>
                  </a:extLst>
                </p14:cNvPr>
                <p14:cNvContentPartPr/>
                <p14:nvPr/>
              </p14:nvContentPartPr>
              <p14:xfrm>
                <a:off x="6036796" y="4487150"/>
                <a:ext cx="156240" cy="157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9370B0-0E58-2FF8-A57A-7FE8DE5309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28156" y="4478510"/>
                  <a:ext cx="173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B1CA67B-702C-33BF-B323-9B972DAC10C3}"/>
                    </a:ext>
                  </a:extLst>
                </p14:cNvPr>
                <p14:cNvContentPartPr/>
                <p14:nvPr/>
              </p14:nvContentPartPr>
              <p14:xfrm>
                <a:off x="6268276" y="4415150"/>
                <a:ext cx="23760" cy="228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B1CA67B-702C-33BF-B323-9B972DAC10C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59636" y="4406510"/>
                  <a:ext cx="41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D5CD3AD-9DE0-9E64-5F2A-DE97890405B0}"/>
                    </a:ext>
                  </a:extLst>
                </p14:cNvPr>
                <p14:cNvContentPartPr/>
                <p14:nvPr/>
              </p14:nvContentPartPr>
              <p14:xfrm>
                <a:off x="6382756" y="4357550"/>
                <a:ext cx="138960" cy="294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D5CD3AD-9DE0-9E64-5F2A-DE97890405B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74116" y="4348910"/>
                  <a:ext cx="156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8AB9AB5-14FF-364E-832F-520448BC1D3C}"/>
                    </a:ext>
                  </a:extLst>
                </p14:cNvPr>
                <p14:cNvContentPartPr/>
                <p14:nvPr/>
              </p14:nvContentPartPr>
              <p14:xfrm>
                <a:off x="6373396" y="4553030"/>
                <a:ext cx="116640" cy="19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AB9AB5-14FF-364E-832F-520448BC1D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64756" y="4544030"/>
                  <a:ext cx="134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0205EF6-250D-FA2D-F662-9CEF6DAF30D4}"/>
                    </a:ext>
                  </a:extLst>
                </p14:cNvPr>
                <p14:cNvContentPartPr/>
                <p14:nvPr/>
              </p14:nvContentPartPr>
              <p14:xfrm>
                <a:off x="4982356" y="6160070"/>
                <a:ext cx="560160" cy="73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0205EF6-250D-FA2D-F662-9CEF6DAF30D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73716" y="6151430"/>
                  <a:ext cx="577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ED13E7D-3BE7-14D3-FE6A-F66FF2D60314}"/>
                    </a:ext>
                  </a:extLst>
                </p14:cNvPr>
                <p14:cNvContentPartPr/>
                <p14:nvPr/>
              </p14:nvContentPartPr>
              <p14:xfrm>
                <a:off x="5401396" y="6012470"/>
                <a:ext cx="118440" cy="2311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ED13E7D-3BE7-14D3-FE6A-F66FF2D6031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92756" y="6003470"/>
                  <a:ext cx="136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CAFBCC9-9121-006A-2B7D-0F69AEAFB9F4}"/>
                    </a:ext>
                  </a:extLst>
                </p14:cNvPr>
                <p14:cNvContentPartPr/>
                <p14:nvPr/>
              </p14:nvContentPartPr>
              <p14:xfrm>
                <a:off x="5644036" y="5921750"/>
                <a:ext cx="1797840" cy="602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CAFBCC9-9121-006A-2B7D-0F69AEAFB9F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35036" y="5912750"/>
                  <a:ext cx="181548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51FB78-20C6-CED3-9E23-C3A070E59EE9}"/>
                    </a:ext>
                  </a:extLst>
                </p14:cNvPr>
                <p14:cNvContentPartPr/>
                <p14:nvPr/>
              </p14:nvContentPartPr>
              <p14:xfrm>
                <a:off x="6037156" y="6176270"/>
                <a:ext cx="227520" cy="160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51FB78-20C6-CED3-9E23-C3A070E59E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28516" y="6167270"/>
                  <a:ext cx="245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9FDD88C-2832-4405-BCB0-D6EEB8C2BED9}"/>
                    </a:ext>
                  </a:extLst>
                </p14:cNvPr>
                <p14:cNvContentPartPr/>
                <p14:nvPr/>
              </p14:nvContentPartPr>
              <p14:xfrm>
                <a:off x="6361156" y="6179510"/>
                <a:ext cx="242640" cy="146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9FDD88C-2832-4405-BCB0-D6EEB8C2BED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52516" y="6170870"/>
                  <a:ext cx="260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A0E333-E1C7-5D11-2053-A40823987F17}"/>
                    </a:ext>
                  </a:extLst>
                </p14:cNvPr>
                <p14:cNvContentPartPr/>
                <p14:nvPr/>
              </p14:nvContentPartPr>
              <p14:xfrm>
                <a:off x="4993516" y="5255750"/>
                <a:ext cx="383760" cy="26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A0E333-E1C7-5D11-2053-A40823987F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84516" y="5247110"/>
                  <a:ext cx="401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FBF2148-4F64-5ABD-EC17-2E65CA9B1A0D}"/>
                    </a:ext>
                  </a:extLst>
                </p14:cNvPr>
                <p14:cNvContentPartPr/>
                <p14:nvPr/>
              </p14:nvContentPartPr>
              <p14:xfrm>
                <a:off x="5238676" y="5184830"/>
                <a:ext cx="70920" cy="157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FBF2148-4F64-5ABD-EC17-2E65CA9B1A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29676" y="5175830"/>
                  <a:ext cx="88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FBFC534-FC6D-094F-91C5-7D53DD1E9174}"/>
                    </a:ext>
                  </a:extLst>
                </p14:cNvPr>
                <p14:cNvContentPartPr/>
                <p14:nvPr/>
              </p14:nvContentPartPr>
              <p14:xfrm>
                <a:off x="5448916" y="5165030"/>
                <a:ext cx="1613160" cy="573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FBFC534-FC6D-094F-91C5-7D53DD1E917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40276" y="5156390"/>
                  <a:ext cx="16308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9B8CE2B-EF65-2CF5-3D34-8270327C0F91}"/>
                    </a:ext>
                  </a:extLst>
                </p14:cNvPr>
                <p14:cNvContentPartPr/>
                <p14:nvPr/>
              </p14:nvContentPartPr>
              <p14:xfrm>
                <a:off x="5639356" y="5348270"/>
                <a:ext cx="234000" cy="222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9B8CE2B-EF65-2CF5-3D34-8270327C0F9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30356" y="5339270"/>
                  <a:ext cx="251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7095EE1-C01E-CC4E-543D-C8139D0022C3}"/>
                    </a:ext>
                  </a:extLst>
                </p14:cNvPr>
                <p14:cNvContentPartPr/>
                <p14:nvPr/>
              </p14:nvContentPartPr>
              <p14:xfrm>
                <a:off x="5840956" y="5284190"/>
                <a:ext cx="335880" cy="128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7095EE1-C01E-CC4E-543D-C8139D0022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31956" y="5275190"/>
                  <a:ext cx="353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A5693B4-88BA-A6D8-856B-B4B6E9B716E6}"/>
                    </a:ext>
                  </a:extLst>
                </p14:cNvPr>
                <p14:cNvContentPartPr/>
                <p14:nvPr/>
              </p14:nvContentPartPr>
              <p14:xfrm>
                <a:off x="6372676" y="5492630"/>
                <a:ext cx="322920" cy="21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A5693B4-88BA-A6D8-856B-B4B6E9B716E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64036" y="5483630"/>
                  <a:ext cx="340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B03C70E-07FE-C391-A7BE-34B2A7A46107}"/>
                    </a:ext>
                  </a:extLst>
                </p14:cNvPr>
                <p14:cNvContentPartPr/>
                <p14:nvPr/>
              </p14:nvContentPartPr>
              <p14:xfrm>
                <a:off x="7044796" y="5224430"/>
                <a:ext cx="655920" cy="185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B03C70E-07FE-C391-A7BE-34B2A7A4610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35796" y="5215430"/>
                  <a:ext cx="673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FC8ADC-17E3-CCEB-C867-72EEF2751EE8}"/>
                    </a:ext>
                  </a:extLst>
                </p14:cNvPr>
                <p14:cNvContentPartPr/>
                <p14:nvPr/>
              </p14:nvContentPartPr>
              <p14:xfrm>
                <a:off x="7664356" y="5108150"/>
                <a:ext cx="1825200" cy="528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FC8ADC-17E3-CCEB-C867-72EEF2751EE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55356" y="5099510"/>
                  <a:ext cx="18428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BC85B7B-F3F0-E714-A43E-4132897ECF30}"/>
                    </a:ext>
                  </a:extLst>
                </p14:cNvPr>
                <p14:cNvContentPartPr/>
                <p14:nvPr/>
              </p14:nvContentPartPr>
              <p14:xfrm>
                <a:off x="8229556" y="5357990"/>
                <a:ext cx="84240" cy="118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BC85B7B-F3F0-E714-A43E-4132897ECF3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0916" y="5349350"/>
                  <a:ext cx="101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8BDD393-FBE2-CE47-3369-E34A36A6CF97}"/>
                    </a:ext>
                  </a:extLst>
                </p14:cNvPr>
                <p14:cNvContentPartPr/>
                <p14:nvPr/>
              </p14:nvContentPartPr>
              <p14:xfrm>
                <a:off x="8133436" y="5319110"/>
                <a:ext cx="250200" cy="188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8BDD393-FBE2-CE47-3369-E34A36A6CF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24436" y="5310110"/>
                  <a:ext cx="267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DE2DAF9-0FC0-940C-B34A-18E789E3AF51}"/>
                    </a:ext>
                  </a:extLst>
                </p14:cNvPr>
                <p14:cNvContentPartPr/>
                <p14:nvPr/>
              </p14:nvContentPartPr>
              <p14:xfrm>
                <a:off x="8485156" y="5285270"/>
                <a:ext cx="209160" cy="208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DE2DAF9-0FC0-940C-B34A-18E789E3AF5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76156" y="5276270"/>
                  <a:ext cx="226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01C9DFE-DBCC-EAEC-286E-160A57298121}"/>
                    </a:ext>
                  </a:extLst>
                </p14:cNvPr>
                <p14:cNvContentPartPr/>
                <p14:nvPr/>
              </p14:nvContentPartPr>
              <p14:xfrm>
                <a:off x="7562476" y="6119750"/>
                <a:ext cx="494280" cy="155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01C9DFE-DBCC-EAEC-286E-160A5729812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53476" y="6111110"/>
                  <a:ext cx="511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67A340B-A395-F9E8-EE97-CCB932A10D18}"/>
                    </a:ext>
                  </a:extLst>
                </p14:cNvPr>
                <p14:cNvContentPartPr/>
                <p14:nvPr/>
              </p14:nvContentPartPr>
              <p14:xfrm>
                <a:off x="8128396" y="5970350"/>
                <a:ext cx="1620360" cy="496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67A340B-A395-F9E8-EE97-CCB932A10D1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19396" y="5961350"/>
                  <a:ext cx="16380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72D99-1853-B18F-ECBA-70C52C44B8C3}"/>
                    </a:ext>
                  </a:extLst>
                </p14:cNvPr>
                <p14:cNvContentPartPr/>
                <p14:nvPr/>
              </p14:nvContentPartPr>
              <p14:xfrm>
                <a:off x="8348716" y="6179150"/>
                <a:ext cx="163800" cy="129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72D99-1853-B18F-ECBA-70C52C44B8C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39716" y="6170150"/>
                  <a:ext cx="181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4788A6A-F16C-A8B6-9D33-E249668ADF93}"/>
                    </a:ext>
                  </a:extLst>
                </p14:cNvPr>
                <p14:cNvContentPartPr/>
                <p14:nvPr/>
              </p14:nvContentPartPr>
              <p14:xfrm>
                <a:off x="8606116" y="6117950"/>
                <a:ext cx="535320" cy="291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4788A6A-F16C-A8B6-9D33-E249668ADF9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97116" y="6108950"/>
                  <a:ext cx="552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6340204-F632-5B03-D9C1-167E9BEAF55B}"/>
                    </a:ext>
                  </a:extLst>
                </p14:cNvPr>
                <p14:cNvContentPartPr/>
                <p14:nvPr/>
              </p14:nvContentPartPr>
              <p14:xfrm>
                <a:off x="9227836" y="6175550"/>
                <a:ext cx="91440" cy="80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6340204-F632-5B03-D9C1-167E9BEAF55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18836" y="6166910"/>
                  <a:ext cx="109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904FC04-BFAB-A2D0-BFD0-9834E98291A4}"/>
                    </a:ext>
                  </a:extLst>
                </p14:cNvPr>
                <p14:cNvContentPartPr/>
                <p14:nvPr/>
              </p14:nvContentPartPr>
              <p14:xfrm>
                <a:off x="9321796" y="6153950"/>
                <a:ext cx="102240" cy="153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904FC04-BFAB-A2D0-BFD0-9834E98291A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13156" y="6144950"/>
                  <a:ext cx="119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FD5F347-9F40-625C-A1C8-2C6EE5D96BAD}"/>
                    </a:ext>
                  </a:extLst>
                </p14:cNvPr>
                <p14:cNvContentPartPr/>
                <p14:nvPr/>
              </p14:nvContentPartPr>
              <p14:xfrm>
                <a:off x="9647236" y="6195350"/>
                <a:ext cx="447480" cy="38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FD5F347-9F40-625C-A1C8-2C6EE5D96BA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38236" y="6186350"/>
                  <a:ext cx="465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CD55E35-14E6-BB74-5088-69EAC3A38EE6}"/>
                    </a:ext>
                  </a:extLst>
                </p14:cNvPr>
                <p14:cNvContentPartPr/>
                <p14:nvPr/>
              </p14:nvContentPartPr>
              <p14:xfrm>
                <a:off x="9972316" y="6074030"/>
                <a:ext cx="66600" cy="140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CD55E35-14E6-BB74-5088-69EAC3A38EE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63316" y="6065390"/>
                  <a:ext cx="8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742B4FF-4FC3-6FA0-B9A0-4C9263754643}"/>
                    </a:ext>
                  </a:extLst>
                </p14:cNvPr>
                <p14:cNvContentPartPr/>
                <p14:nvPr/>
              </p14:nvContentPartPr>
              <p14:xfrm>
                <a:off x="9314236" y="5201750"/>
                <a:ext cx="295200" cy="188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742B4FF-4FC3-6FA0-B9A0-4C926375464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05236" y="5192750"/>
                  <a:ext cx="312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36D26C8-6B46-4A9A-8110-05CD61E9DD13}"/>
                    </a:ext>
                  </a:extLst>
                </p14:cNvPr>
                <p14:cNvContentPartPr/>
                <p14:nvPr/>
              </p14:nvContentPartPr>
              <p14:xfrm>
                <a:off x="7114276" y="4545830"/>
                <a:ext cx="680400" cy="16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36D26C8-6B46-4A9A-8110-05CD61E9DD1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05636" y="4537190"/>
                  <a:ext cx="698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CBA6CD-93EC-EE7A-F99F-4C318114694A}"/>
                    </a:ext>
                  </a:extLst>
                </p14:cNvPr>
                <p14:cNvContentPartPr/>
                <p14:nvPr/>
              </p14:nvContentPartPr>
              <p14:xfrm>
                <a:off x="7616116" y="4451510"/>
                <a:ext cx="142560" cy="156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CBA6CD-93EC-EE7A-F99F-4C318114694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07476" y="4442510"/>
                  <a:ext cx="160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B298C47-5EDF-B6E7-F4BB-6BA824CEF45C}"/>
                    </a:ext>
                  </a:extLst>
                </p14:cNvPr>
                <p14:cNvContentPartPr/>
                <p14:nvPr/>
              </p14:nvContentPartPr>
              <p14:xfrm>
                <a:off x="7949476" y="4213910"/>
                <a:ext cx="1746000" cy="510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B298C47-5EDF-B6E7-F4BB-6BA824CEF45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940836" y="4205270"/>
                  <a:ext cx="17636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8A1FAE2-7C56-BD84-91D7-50903DA3978E}"/>
                    </a:ext>
                  </a:extLst>
                </p14:cNvPr>
                <p14:cNvContentPartPr/>
                <p14:nvPr/>
              </p14:nvContentPartPr>
              <p14:xfrm>
                <a:off x="8254396" y="4469510"/>
                <a:ext cx="178560" cy="151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8A1FAE2-7C56-BD84-91D7-50903DA3978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245756" y="4460510"/>
                  <a:ext cx="196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6748C6F-4E75-940A-6927-EF0D158B8601}"/>
                    </a:ext>
                  </a:extLst>
                </p14:cNvPr>
                <p14:cNvContentPartPr/>
                <p14:nvPr/>
              </p14:nvContentPartPr>
              <p14:xfrm>
                <a:off x="8472196" y="4469150"/>
                <a:ext cx="235800" cy="127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6748C6F-4E75-940A-6927-EF0D158B860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463196" y="4460150"/>
                  <a:ext cx="253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51B23C4-A3AD-795A-53DB-19FB8DED01F7}"/>
                    </a:ext>
                  </a:extLst>
                </p14:cNvPr>
                <p14:cNvContentPartPr/>
                <p14:nvPr/>
              </p14:nvContentPartPr>
              <p14:xfrm>
                <a:off x="8760556" y="4396070"/>
                <a:ext cx="54000" cy="214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51B23C4-A3AD-795A-53DB-19FB8DED01F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51556" y="4387070"/>
                  <a:ext cx="71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669B9A5-31FD-D8E3-16BA-615C6595FA86}"/>
                    </a:ext>
                  </a:extLst>
                </p14:cNvPr>
                <p14:cNvContentPartPr/>
                <p14:nvPr/>
              </p14:nvContentPartPr>
              <p14:xfrm>
                <a:off x="8863876" y="4416590"/>
                <a:ext cx="37800" cy="151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669B9A5-31FD-D8E3-16BA-615C6595FA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55236" y="4407950"/>
                  <a:ext cx="55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C1E5703-4C63-2072-06D1-9B1D3EE809F7}"/>
                    </a:ext>
                  </a:extLst>
                </p14:cNvPr>
                <p14:cNvContentPartPr/>
                <p14:nvPr/>
              </p14:nvContentPartPr>
              <p14:xfrm>
                <a:off x="8948116" y="4468430"/>
                <a:ext cx="303840" cy="141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C1E5703-4C63-2072-06D1-9B1D3EE809F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39116" y="4459430"/>
                  <a:ext cx="321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8CB9C09-FBF9-8A8E-3F09-C32FE02252D1}"/>
                    </a:ext>
                  </a:extLst>
                </p14:cNvPr>
                <p14:cNvContentPartPr/>
                <p14:nvPr/>
              </p14:nvContentPartPr>
              <p14:xfrm>
                <a:off x="9642556" y="4342070"/>
                <a:ext cx="290520" cy="52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8CB9C09-FBF9-8A8E-3F09-C32FE02252D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33916" y="4333430"/>
                  <a:ext cx="308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E21D445-35D7-43C7-7F37-69360B16CC9A}"/>
                    </a:ext>
                  </a:extLst>
                </p14:cNvPr>
                <p14:cNvContentPartPr/>
                <p14:nvPr/>
              </p14:nvContentPartPr>
              <p14:xfrm>
                <a:off x="9917596" y="4279070"/>
                <a:ext cx="89640" cy="237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E21D445-35D7-43C7-7F37-69360B16CC9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08956" y="4270070"/>
                  <a:ext cx="107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8D78C01-A611-7273-01CF-71259F57BC60}"/>
                    </a:ext>
                  </a:extLst>
                </p14:cNvPr>
                <p14:cNvContentPartPr/>
                <p14:nvPr/>
              </p14:nvContentPartPr>
              <p14:xfrm>
                <a:off x="5408236" y="3618830"/>
                <a:ext cx="78120" cy="387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8D78C01-A611-7273-01CF-71259F57BC6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99236" y="3610190"/>
                  <a:ext cx="957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77F9A3C-DEE0-B47D-6072-23E2E6D8D2CB}"/>
                    </a:ext>
                  </a:extLst>
                </p14:cNvPr>
                <p14:cNvContentPartPr/>
                <p14:nvPr/>
              </p14:nvContentPartPr>
              <p14:xfrm>
                <a:off x="5303476" y="3949670"/>
                <a:ext cx="335160" cy="107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77F9A3C-DEE0-B47D-6072-23E2E6D8D2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94476" y="3940670"/>
                  <a:ext cx="352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58D5A6A-A412-2C57-CBA9-535F4737145F}"/>
                    </a:ext>
                  </a:extLst>
                </p14:cNvPr>
                <p14:cNvContentPartPr/>
                <p14:nvPr/>
              </p14:nvContentPartPr>
              <p14:xfrm>
                <a:off x="5857876" y="3814670"/>
                <a:ext cx="315000" cy="255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58D5A6A-A412-2C57-CBA9-535F4737145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49236" y="3806030"/>
                  <a:ext cx="332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EF106A8-5A55-145A-A4EB-C44ECC8E5C2D}"/>
                    </a:ext>
                  </a:extLst>
                </p14:cNvPr>
                <p14:cNvContentPartPr/>
                <p14:nvPr/>
              </p14:nvContentPartPr>
              <p14:xfrm>
                <a:off x="6137236" y="3893510"/>
                <a:ext cx="146520" cy="151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EF106A8-5A55-145A-A4EB-C44ECC8E5C2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28236" y="3884510"/>
                  <a:ext cx="164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5BE6A56-5541-2DCF-20EA-A082CB617C42}"/>
                    </a:ext>
                  </a:extLst>
                </p14:cNvPr>
                <p14:cNvContentPartPr/>
                <p14:nvPr/>
              </p14:nvContentPartPr>
              <p14:xfrm>
                <a:off x="6326236" y="3871190"/>
                <a:ext cx="134640" cy="141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5BE6A56-5541-2DCF-20EA-A082CB617C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17596" y="3862550"/>
                  <a:ext cx="152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5FB5CFB-0108-0AA2-7141-54D96FF4AC2E}"/>
                    </a:ext>
                  </a:extLst>
                </p14:cNvPr>
                <p14:cNvContentPartPr/>
                <p14:nvPr/>
              </p14:nvContentPartPr>
              <p14:xfrm>
                <a:off x="6474196" y="3746630"/>
                <a:ext cx="485640" cy="244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5FB5CFB-0108-0AA2-7141-54D96FF4AC2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465556" y="3737990"/>
                  <a:ext cx="503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223B537-DD18-C843-B37A-96934EEED0BD}"/>
                    </a:ext>
                  </a:extLst>
                </p14:cNvPr>
                <p14:cNvContentPartPr/>
                <p14:nvPr/>
              </p14:nvContentPartPr>
              <p14:xfrm>
                <a:off x="6878116" y="3796670"/>
                <a:ext cx="333360" cy="235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223B537-DD18-C843-B37A-96934EEED0B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69476" y="3787670"/>
                  <a:ext cx="351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7C11D3E-85B2-CA5E-D077-F29B8CE968BE}"/>
                    </a:ext>
                  </a:extLst>
                </p14:cNvPr>
                <p14:cNvContentPartPr/>
                <p14:nvPr/>
              </p14:nvContentPartPr>
              <p14:xfrm>
                <a:off x="10210636" y="4298870"/>
                <a:ext cx="406080" cy="2109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7C11D3E-85B2-CA5E-D077-F29B8CE968B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01996" y="4289870"/>
                  <a:ext cx="423720" cy="21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FC6626C-EC92-C089-601D-487DF3C475A7}"/>
              </a:ext>
            </a:extLst>
          </p:cNvPr>
          <p:cNvGrpSpPr/>
          <p:nvPr/>
        </p:nvGrpSpPr>
        <p:grpSpPr>
          <a:xfrm>
            <a:off x="10660636" y="3996470"/>
            <a:ext cx="1391040" cy="1140840"/>
            <a:chOff x="10660636" y="3996470"/>
            <a:chExt cx="1391040" cy="11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87004D0-CD63-4AA5-9EDC-4BAC2AD1B9FE}"/>
                    </a:ext>
                  </a:extLst>
                </p14:cNvPr>
                <p14:cNvContentPartPr/>
                <p14:nvPr/>
              </p14:nvContentPartPr>
              <p14:xfrm>
                <a:off x="10796356" y="4703510"/>
                <a:ext cx="17280" cy="433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87004D0-CD63-4AA5-9EDC-4BAC2AD1B9F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87356" y="4694510"/>
                  <a:ext cx="349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10FFE66-793E-7D2B-AD71-202AA268E1F4}"/>
                    </a:ext>
                  </a:extLst>
                </p14:cNvPr>
                <p14:cNvContentPartPr/>
                <p14:nvPr/>
              </p14:nvContentPartPr>
              <p14:xfrm>
                <a:off x="10660636" y="3996470"/>
                <a:ext cx="376560" cy="1095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10FFE66-793E-7D2B-AD71-202AA268E1F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651636" y="3987830"/>
                  <a:ext cx="39420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3E96B60-E769-D1BE-4643-BDD0D6371ECC}"/>
                    </a:ext>
                  </a:extLst>
                </p14:cNvPr>
                <p14:cNvContentPartPr/>
                <p14:nvPr/>
              </p14:nvContentPartPr>
              <p14:xfrm>
                <a:off x="11148076" y="4745630"/>
                <a:ext cx="113400" cy="216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3E96B60-E769-D1BE-4643-BDD0D6371EC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139436" y="4736630"/>
                  <a:ext cx="131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299721C-1E61-C41E-0F5B-AC46C2FEE9CF}"/>
                    </a:ext>
                  </a:extLst>
                </p14:cNvPr>
                <p14:cNvContentPartPr/>
                <p14:nvPr/>
              </p14:nvContentPartPr>
              <p14:xfrm>
                <a:off x="11326996" y="4763270"/>
                <a:ext cx="105120" cy="189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299721C-1E61-C41E-0F5B-AC46C2FEE9C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317996" y="4754270"/>
                  <a:ext cx="122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F180971-43F1-6E78-814C-DAA9F03F0359}"/>
                    </a:ext>
                  </a:extLst>
                </p14:cNvPr>
                <p14:cNvContentPartPr/>
                <p14:nvPr/>
              </p14:nvContentPartPr>
              <p14:xfrm>
                <a:off x="11513476" y="4563830"/>
                <a:ext cx="18720" cy="333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F180971-43F1-6E78-814C-DAA9F03F035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504476" y="4554830"/>
                  <a:ext cx="363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162763-4EBF-1F0F-175A-A0EE8DBCD37B}"/>
                    </a:ext>
                  </a:extLst>
                </p14:cNvPr>
                <p14:cNvContentPartPr/>
                <p14:nvPr/>
              </p14:nvContentPartPr>
              <p14:xfrm>
                <a:off x="11454796" y="4727990"/>
                <a:ext cx="149040" cy="1728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162763-4EBF-1F0F-175A-A0EE8DBCD37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445796" y="4719350"/>
                  <a:ext cx="166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B93DB69-8A8B-EB2E-3C4D-BD627528B9EE}"/>
                    </a:ext>
                  </a:extLst>
                </p14:cNvPr>
                <p14:cNvContentPartPr/>
                <p14:nvPr/>
              </p14:nvContentPartPr>
              <p14:xfrm>
                <a:off x="11635156" y="4581110"/>
                <a:ext cx="27720" cy="34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B93DB69-8A8B-EB2E-3C4D-BD627528B9E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626516" y="4572110"/>
                  <a:ext cx="45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E00C562-7503-B4AE-D1F7-0C020C85CE88}"/>
                    </a:ext>
                  </a:extLst>
                </p14:cNvPr>
                <p14:cNvContentPartPr/>
                <p14:nvPr/>
              </p14:nvContentPartPr>
              <p14:xfrm>
                <a:off x="11700676" y="4685510"/>
                <a:ext cx="351000" cy="231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E00C562-7503-B4AE-D1F7-0C020C85CE8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691676" y="4676510"/>
                  <a:ext cx="368640" cy="24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7750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243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Quantitative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techniques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analyze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4304636"/>
            <a:ext cx="4251960" cy="189667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5" dirty="0">
                <a:solidFill>
                  <a:srgbClr val="980A82"/>
                </a:solidFill>
                <a:latin typeface="Arial MT"/>
                <a:cs typeface="Arial MT"/>
              </a:rPr>
              <a:t>Process</a:t>
            </a:r>
            <a:r>
              <a:rPr sz="1800" b="1" spc="-3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80A82"/>
                </a:solidFill>
                <a:latin typeface="Arial MT"/>
                <a:cs typeface="Arial MT"/>
              </a:rPr>
              <a:t>Mining</a:t>
            </a:r>
            <a:endParaRPr lang="en-US" sz="1800" b="1" spc="-5" dirty="0">
              <a:solidFill>
                <a:srgbClr val="98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10" dirty="0">
                <a:latin typeface="Arial MT"/>
                <a:cs typeface="Arial MT"/>
              </a:rPr>
              <a:t>Visualize </a:t>
            </a:r>
            <a:r>
              <a:rPr sz="1600" spc="-5" dirty="0">
                <a:latin typeface="Arial MT"/>
                <a:cs typeface="Arial MT"/>
              </a:rPr>
              <a:t>and analyze processes using data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from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event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logs (in system-based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processes)</a:t>
            </a:r>
            <a:endParaRPr sz="16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Helps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bottlenecks,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inefficiencies,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endParaRPr sz="16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compliance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issues objectively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instantly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800" y="1624330"/>
            <a:ext cx="4359275" cy="2477135"/>
            <a:chOff x="6795261" y="1624330"/>
            <a:chExt cx="4359275" cy="2477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1611" y="1630680"/>
              <a:ext cx="4346448" cy="24643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98436" y="1627505"/>
              <a:ext cx="4352925" cy="2470785"/>
            </a:xfrm>
            <a:custGeom>
              <a:avLst/>
              <a:gdLst/>
              <a:ahLst/>
              <a:cxnLst/>
              <a:rect l="l" t="t" r="r" b="b"/>
              <a:pathLst>
                <a:path w="4352925" h="2470785">
                  <a:moveTo>
                    <a:pt x="0" y="2470658"/>
                  </a:moveTo>
                  <a:lnTo>
                    <a:pt x="4352798" y="2470658"/>
                  </a:lnTo>
                  <a:lnTo>
                    <a:pt x="4352798" y="0"/>
                  </a:lnTo>
                  <a:lnTo>
                    <a:pt x="0" y="0"/>
                  </a:lnTo>
                  <a:lnTo>
                    <a:pt x="0" y="24706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85800" y="1624330"/>
            <a:ext cx="4359275" cy="2477135"/>
            <a:chOff x="1026922" y="1624330"/>
            <a:chExt cx="4359275" cy="24771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272" y="1630680"/>
              <a:ext cx="4346448" cy="24643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0097" y="1627505"/>
              <a:ext cx="4352925" cy="2470785"/>
            </a:xfrm>
            <a:custGeom>
              <a:avLst/>
              <a:gdLst/>
              <a:ahLst/>
              <a:cxnLst/>
              <a:rect l="l" t="t" r="r" b="b"/>
              <a:pathLst>
                <a:path w="4352925" h="2470785">
                  <a:moveTo>
                    <a:pt x="0" y="2470658"/>
                  </a:moveTo>
                  <a:lnTo>
                    <a:pt x="4352798" y="2470658"/>
                  </a:lnTo>
                  <a:lnTo>
                    <a:pt x="4352798" y="0"/>
                  </a:lnTo>
                  <a:lnTo>
                    <a:pt x="0" y="0"/>
                  </a:lnTo>
                  <a:lnTo>
                    <a:pt x="0" y="24706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00800" y="4304636"/>
            <a:ext cx="3909060" cy="189667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5" dirty="0">
                <a:solidFill>
                  <a:srgbClr val="980A82"/>
                </a:solidFill>
                <a:latin typeface="Arial MT"/>
                <a:cs typeface="Arial MT"/>
              </a:rPr>
              <a:t>Process</a:t>
            </a:r>
            <a:r>
              <a:rPr sz="1800" b="1" spc="-2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80A82"/>
                </a:solidFill>
                <a:latin typeface="Arial MT"/>
                <a:cs typeface="Arial MT"/>
              </a:rPr>
              <a:t>Simulation</a:t>
            </a:r>
            <a:endParaRPr lang="en-US" sz="1800" b="1" spc="-5" dirty="0">
              <a:solidFill>
                <a:srgbClr val="98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Simulate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behavior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under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different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scenarios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conditions</a:t>
            </a:r>
            <a:endParaRPr sz="16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Evaluate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impact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changes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before</a:t>
            </a:r>
            <a:endParaRPr sz="16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implementing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them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 world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441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EFAB00"/>
                </a:solidFill>
              </a:rPr>
              <a:t>Prioritization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weaknesses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679" y="1610308"/>
            <a:ext cx="4954270" cy="3014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Common</a:t>
            </a:r>
            <a:r>
              <a:rPr sz="2000" b="1" spc="-3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criteria</a:t>
            </a:r>
            <a:r>
              <a:rPr sz="2000" b="1" spc="-2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for</a:t>
            </a:r>
            <a:r>
              <a:rPr sz="2000" b="1" spc="-3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prioritizing</a:t>
            </a:r>
            <a:r>
              <a:rPr sz="2000" b="1" spc="-1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weaknesses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and</a:t>
            </a:r>
            <a:r>
              <a:rPr sz="2000" b="1" spc="-4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improvement</a:t>
            </a:r>
            <a:r>
              <a:rPr sz="2000" b="1" spc="-7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measures</a:t>
            </a:r>
            <a:endParaRPr lang="en-US" sz="2000" b="1" dirty="0">
              <a:solidFill>
                <a:srgbClr val="98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Customer </a:t>
            </a:r>
            <a:r>
              <a:rPr sz="1800" dirty="0">
                <a:latin typeface="Arial MT"/>
                <a:cs typeface="Arial MT"/>
              </a:rPr>
              <a:t>/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employee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Financial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benefit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Social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environmental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impact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Implementation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effort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Need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external support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-1"/>
            <a:ext cx="5638800" cy="6803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799" y="-141313"/>
            <a:ext cx="59436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70053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analysis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mining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spc="5" dirty="0">
                <a:solidFill>
                  <a:srgbClr val="EFAB00"/>
                </a:solidFill>
              </a:rPr>
              <a:t>with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4581" y="844168"/>
            <a:ext cx="6027419" cy="602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bject 5"/>
          <p:cNvSpPr txBox="1"/>
          <p:nvPr/>
        </p:nvSpPr>
        <p:spPr>
          <a:xfrm>
            <a:off x="507593" y="1610106"/>
            <a:ext cx="5133975" cy="2588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04139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Understand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actually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opportunities.</a:t>
            </a:r>
          </a:p>
          <a:p>
            <a:pPr marL="192405" marR="508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Built-in </a:t>
            </a:r>
            <a:r>
              <a:rPr sz="1800" spc="-10" dirty="0">
                <a:latin typeface="Arial MT"/>
                <a:cs typeface="Arial MT"/>
              </a:rPr>
              <a:t>analysis </a:t>
            </a:r>
            <a:r>
              <a:rPr sz="1800" dirty="0">
                <a:latin typeface="Arial MT"/>
                <a:cs typeface="Arial MT"/>
              </a:rPr>
              <a:t>of SAP ERP </a:t>
            </a:r>
            <a:r>
              <a:rPr sz="1800" spc="-5" dirty="0">
                <a:latin typeface="Arial MT"/>
                <a:cs typeface="Arial MT"/>
              </a:rPr>
              <a:t>Central Component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(SAP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ECC)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S/4HANA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Improvement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recommendations</a:t>
            </a:r>
            <a:endParaRPr sz="1800" dirty="0">
              <a:latin typeface="Arial MT"/>
              <a:cs typeface="Arial MT"/>
            </a:endParaRPr>
          </a:p>
          <a:p>
            <a:pPr marL="192405" marR="205867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System-agnostic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detailed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mining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Automated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927080" cy="9105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analysis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improvement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recommendations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with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br>
              <a:rPr lang="en-US" dirty="0">
                <a:solidFill>
                  <a:srgbClr val="EFAB00"/>
                </a:solidFill>
              </a:rPr>
            </a:br>
            <a:r>
              <a:rPr dirty="0">
                <a:solidFill>
                  <a:srgbClr val="EFAB00"/>
                </a:solidFill>
              </a:rPr>
              <a:t>Insights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96567" y="1267967"/>
            <a:ext cx="9212580" cy="4881880"/>
            <a:chOff x="1496567" y="1267967"/>
            <a:chExt cx="9212580" cy="4881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567" y="1267967"/>
              <a:ext cx="9212580" cy="48813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72522" y="1524795"/>
              <a:ext cx="951865" cy="167005"/>
            </a:xfrm>
            <a:custGeom>
              <a:avLst/>
              <a:gdLst/>
              <a:ahLst/>
              <a:cxnLst/>
              <a:rect l="l" t="t" r="r" b="b"/>
              <a:pathLst>
                <a:path w="951864" h="167005">
                  <a:moveTo>
                    <a:pt x="951764" y="0"/>
                  </a:moveTo>
                  <a:lnTo>
                    <a:pt x="0" y="0"/>
                  </a:lnTo>
                  <a:lnTo>
                    <a:pt x="0" y="166627"/>
                  </a:lnTo>
                  <a:lnTo>
                    <a:pt x="951764" y="166628"/>
                  </a:lnTo>
                  <a:lnTo>
                    <a:pt x="95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72522" y="1511999"/>
            <a:ext cx="951865" cy="10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>
              <a:lnSpc>
                <a:spcPct val="100000"/>
              </a:lnSpc>
              <a:spcBef>
                <a:spcPts val="100"/>
              </a:spcBef>
            </a:pPr>
            <a:r>
              <a:rPr sz="550" b="1" spc="-35" dirty="0">
                <a:solidFill>
                  <a:srgbClr val="166CD2"/>
                </a:solidFill>
                <a:latin typeface="Arial"/>
                <a:cs typeface="Arial"/>
              </a:rPr>
              <a:t>Correction</a:t>
            </a:r>
            <a:r>
              <a:rPr sz="550" b="1" spc="-20" dirty="0">
                <a:solidFill>
                  <a:srgbClr val="166CD2"/>
                </a:solidFill>
                <a:latin typeface="Arial"/>
                <a:cs typeface="Arial"/>
              </a:rPr>
              <a:t> </a:t>
            </a:r>
            <a:r>
              <a:rPr sz="550" b="1" spc="-40" dirty="0">
                <a:solidFill>
                  <a:srgbClr val="166CD2"/>
                </a:solidFill>
                <a:latin typeface="Arial"/>
                <a:cs typeface="Arial"/>
              </a:rPr>
              <a:t>Recommendations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93392" y="1264792"/>
            <a:ext cx="9218930" cy="5084445"/>
            <a:chOff x="1493392" y="1264792"/>
            <a:chExt cx="9218930" cy="5084445"/>
          </a:xfrm>
        </p:grpSpPr>
        <p:sp>
          <p:nvSpPr>
            <p:cNvPr id="8" name="object 8"/>
            <p:cNvSpPr/>
            <p:nvPr/>
          </p:nvSpPr>
          <p:spPr>
            <a:xfrm>
              <a:off x="3373299" y="1685734"/>
              <a:ext cx="903605" cy="0"/>
            </a:xfrm>
            <a:custGeom>
              <a:avLst/>
              <a:gdLst/>
              <a:ahLst/>
              <a:cxnLst/>
              <a:rect l="l" t="t" r="r" b="b"/>
              <a:pathLst>
                <a:path w="903604">
                  <a:moveTo>
                    <a:pt x="0" y="0"/>
                  </a:moveTo>
                  <a:lnTo>
                    <a:pt x="903586" y="0"/>
                  </a:lnTo>
                </a:path>
              </a:pathLst>
            </a:custGeom>
            <a:ln w="5625">
              <a:solidFill>
                <a:srgbClr val="156B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567" y="5868923"/>
              <a:ext cx="9212580" cy="4785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96567" y="1267967"/>
              <a:ext cx="9212580" cy="5078095"/>
            </a:xfrm>
            <a:custGeom>
              <a:avLst/>
              <a:gdLst/>
              <a:ahLst/>
              <a:cxnLst/>
              <a:rect l="l" t="t" r="r" b="b"/>
              <a:pathLst>
                <a:path w="9212580" h="5078095">
                  <a:moveTo>
                    <a:pt x="0" y="5077968"/>
                  </a:moveTo>
                  <a:lnTo>
                    <a:pt x="9212580" y="5077968"/>
                  </a:lnTo>
                  <a:lnTo>
                    <a:pt x="9212580" y="0"/>
                  </a:lnTo>
                  <a:lnTo>
                    <a:pt x="0" y="0"/>
                  </a:lnTo>
                  <a:lnTo>
                    <a:pt x="0" y="5077968"/>
                  </a:lnTo>
                  <a:close/>
                </a:path>
              </a:pathLst>
            </a:custGeom>
            <a:ln w="63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E3E3C68-6C8A-489B-BBF7-A8DC277DF2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094" y="3848123"/>
            <a:ext cx="9814487" cy="963349"/>
          </a:xfrm>
        </p:spPr>
        <p:txBody>
          <a:bodyPr/>
          <a:lstStyle/>
          <a:p>
            <a:r>
              <a:rPr lang="en-US" sz="6000" spc="-5" dirty="0">
                <a:solidFill>
                  <a:srgbClr val="EFAB00"/>
                </a:solidFill>
                <a:latin typeface="+mn-lt"/>
                <a:cs typeface="Arial"/>
              </a:rPr>
              <a:t>2:1-</a:t>
            </a:r>
            <a:r>
              <a:rPr lang="en-US" sz="6000" spc="-5" dirty="0">
                <a:solidFill>
                  <a:srgbClr val="EFAB00"/>
                </a:solidFill>
                <a:cs typeface="Arial"/>
              </a:rPr>
              <a:t>Business Process Management Basics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F3563DD-A340-4209-81D6-F2203777B02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2026" y="3296936"/>
            <a:ext cx="11124671" cy="551187"/>
          </a:xfrm>
        </p:spPr>
        <p:txBody>
          <a:bodyPr/>
          <a:lstStyle/>
          <a:p>
            <a:pPr marL="12700">
              <a:spcBef>
                <a:spcPts val="310"/>
              </a:spcBef>
            </a:pPr>
            <a:r>
              <a:rPr lang="en-US" sz="3600" dirty="0">
                <a:solidFill>
                  <a:schemeClr val="bg1"/>
                </a:solidFill>
                <a:latin typeface="+mn-lt"/>
                <a:cs typeface="Arial MT"/>
              </a:rPr>
              <a:t>UNIT:2- BPM Fundamentals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6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1227" y="-36443"/>
            <a:ext cx="5867399" cy="68944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727" y="1018032"/>
            <a:ext cx="5225796" cy="52257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45216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dirty="0">
                <a:solidFill>
                  <a:srgbClr val="EFAB00"/>
                </a:solidFill>
              </a:rPr>
              <a:t> 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br>
              <a:rPr lang="en-US" spc="-15" dirty="0">
                <a:solidFill>
                  <a:srgbClr val="EFAB00"/>
                </a:solidFill>
              </a:rPr>
            </a:br>
            <a:r>
              <a:rPr spc="-5" dirty="0">
                <a:solidFill>
                  <a:srgbClr val="EFAB00"/>
                </a:solidFill>
              </a:rPr>
              <a:t>analysis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39000" y="2688197"/>
            <a:ext cx="2247265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Journey</a:t>
            </a:r>
            <a:r>
              <a:rPr sz="18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Modeler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Insights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Intelligence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3" y="191783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166061"/>
            <a:ext cx="9830435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Pay </a:t>
            </a:r>
            <a:r>
              <a:rPr sz="2000" spc="-5" dirty="0">
                <a:latin typeface="Arial MT"/>
                <a:cs typeface="Arial MT"/>
              </a:rPr>
              <a:t>attention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accuracy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completeness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prepared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face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complexity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identifying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bottlenecks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interconnectedness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actual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root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causes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problems</a:t>
            </a: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Prioritize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weaknesses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wisely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Invest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 enablement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analysis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techniques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219772"/>
            <a:ext cx="12801600" cy="7297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400" y="4876800"/>
            <a:ext cx="121920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5:</a:t>
            </a:r>
            <a:r>
              <a:rPr sz="6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Redesign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00164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5873750" cy="209486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</a:t>
            </a:r>
            <a:endParaRPr sz="1800" dirty="0">
              <a:latin typeface="Arial MT"/>
              <a:cs typeface="Arial MT"/>
            </a:endParaRPr>
          </a:p>
          <a:p>
            <a:pPr marL="192405" marR="54737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 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Signavio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Suite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dirty="0">
                <a:latin typeface="Arial MT"/>
                <a:cs typeface="Arial MT"/>
              </a:rPr>
              <a:t>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critical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factors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9497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898" y="1524252"/>
            <a:ext cx="4540250" cy="22923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redesign</a:t>
            </a:r>
            <a:endParaRPr sz="2000">
              <a:latin typeface="Arial MT"/>
              <a:cs typeface="Arial MT"/>
            </a:endParaRPr>
          </a:p>
          <a:p>
            <a:pPr marL="192405" marR="10985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as-is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considering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weaknesses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15" dirty="0">
                <a:latin typeface="Arial MT"/>
                <a:cs typeface="Arial MT"/>
              </a:rPr>
              <a:t>Tradeoff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performance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dimensions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(time,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quality,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flexibility)</a:t>
            </a:r>
            <a:endParaRPr sz="1800">
              <a:latin typeface="Arial MT"/>
              <a:cs typeface="Arial MT"/>
            </a:endParaRPr>
          </a:p>
          <a:p>
            <a:pPr marL="192405" marR="2095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to-be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reflecting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future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status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5441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dimensions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679" y="1611249"/>
            <a:ext cx="24098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AS-IS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11217" y="1611249"/>
            <a:ext cx="25177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 MT"/>
                <a:cs typeface="Arial MT"/>
              </a:rPr>
              <a:t>TO-BE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71522" y="3898725"/>
            <a:ext cx="2212975" cy="1958339"/>
            <a:chOff x="4171522" y="3898725"/>
            <a:chExt cx="2212975" cy="1958339"/>
          </a:xfrm>
        </p:grpSpPr>
        <p:sp>
          <p:nvSpPr>
            <p:cNvPr id="6" name="object 6"/>
            <p:cNvSpPr/>
            <p:nvPr/>
          </p:nvSpPr>
          <p:spPr>
            <a:xfrm>
              <a:off x="4176522" y="3903725"/>
              <a:ext cx="2202815" cy="1948180"/>
            </a:xfrm>
            <a:custGeom>
              <a:avLst/>
              <a:gdLst/>
              <a:ahLst/>
              <a:cxnLst/>
              <a:rect l="l" t="t" r="r" b="b"/>
              <a:pathLst>
                <a:path w="2202815" h="1948179">
                  <a:moveTo>
                    <a:pt x="775080" y="0"/>
                  </a:moveTo>
                  <a:lnTo>
                    <a:pt x="0" y="684530"/>
                  </a:lnTo>
                  <a:lnTo>
                    <a:pt x="530351" y="1948103"/>
                  </a:lnTo>
                  <a:lnTo>
                    <a:pt x="2202815" y="1053084"/>
                  </a:lnTo>
                  <a:lnTo>
                    <a:pt x="7750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76522" y="3903725"/>
              <a:ext cx="2202815" cy="1948180"/>
            </a:xfrm>
            <a:custGeom>
              <a:avLst/>
              <a:gdLst/>
              <a:ahLst/>
              <a:cxnLst/>
              <a:rect l="l" t="t" r="r" b="b"/>
              <a:pathLst>
                <a:path w="2202815" h="1948179">
                  <a:moveTo>
                    <a:pt x="775080" y="0"/>
                  </a:moveTo>
                  <a:lnTo>
                    <a:pt x="0" y="684530"/>
                  </a:lnTo>
                  <a:lnTo>
                    <a:pt x="530351" y="1948103"/>
                  </a:lnTo>
                  <a:lnTo>
                    <a:pt x="2202815" y="1053084"/>
                  </a:lnTo>
                  <a:lnTo>
                    <a:pt x="775080" y="0"/>
                  </a:lnTo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18557" y="3525392"/>
            <a:ext cx="494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st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68434" y="5847999"/>
            <a:ext cx="19608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800" spc="-5" dirty="0">
                <a:latin typeface="Arial MT"/>
                <a:cs typeface="Arial MT"/>
              </a:rPr>
              <a:t>Quality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29041" y="4818002"/>
            <a:ext cx="52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ime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0018" y="2386918"/>
            <a:ext cx="2364740" cy="612140"/>
            <a:chOff x="520018" y="2386918"/>
            <a:chExt cx="2364740" cy="612140"/>
          </a:xfrm>
          <a:solidFill>
            <a:srgbClr val="970E83"/>
          </a:solidFill>
        </p:grpSpPr>
        <p:sp>
          <p:nvSpPr>
            <p:cNvPr id="17" name="object 17"/>
            <p:cNvSpPr/>
            <p:nvPr/>
          </p:nvSpPr>
          <p:spPr>
            <a:xfrm>
              <a:off x="880872" y="2510028"/>
              <a:ext cx="829310" cy="363220"/>
            </a:xfrm>
            <a:custGeom>
              <a:avLst/>
              <a:gdLst/>
              <a:ahLst/>
              <a:cxnLst/>
              <a:rect l="l" t="t" r="r" b="b"/>
              <a:pathLst>
                <a:path w="829310" h="363219">
                  <a:moveTo>
                    <a:pt x="7619" y="0"/>
                  </a:moveTo>
                  <a:lnTo>
                    <a:pt x="155447" y="0"/>
                  </a:lnTo>
                </a:path>
                <a:path w="829310" h="363219">
                  <a:moveTo>
                    <a:pt x="156972" y="1524"/>
                  </a:moveTo>
                  <a:lnTo>
                    <a:pt x="158496" y="362712"/>
                  </a:lnTo>
                </a:path>
                <a:path w="829310" h="363219">
                  <a:moveTo>
                    <a:pt x="0" y="362712"/>
                  </a:moveTo>
                  <a:lnTo>
                    <a:pt x="156972" y="362712"/>
                  </a:lnTo>
                </a:path>
                <a:path w="829310" h="363219">
                  <a:moveTo>
                    <a:pt x="205740" y="199644"/>
                  </a:moveTo>
                  <a:lnTo>
                    <a:pt x="829055" y="199644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3198" y="2599182"/>
              <a:ext cx="358140" cy="222885"/>
            </a:xfrm>
            <a:custGeom>
              <a:avLst/>
              <a:gdLst/>
              <a:ahLst/>
              <a:cxnLst/>
              <a:rect l="l" t="t" r="r" b="b"/>
              <a:pathLst>
                <a:path w="358140" h="222885">
                  <a:moveTo>
                    <a:pt x="330835" y="0"/>
                  </a:moveTo>
                  <a:lnTo>
                    <a:pt x="27266" y="0"/>
                  </a:lnTo>
                  <a:lnTo>
                    <a:pt x="16652" y="2141"/>
                  </a:lnTo>
                  <a:lnTo>
                    <a:pt x="7985" y="7985"/>
                  </a:lnTo>
                  <a:lnTo>
                    <a:pt x="2142" y="16662"/>
                  </a:lnTo>
                  <a:lnTo>
                    <a:pt x="0" y="27304"/>
                  </a:lnTo>
                  <a:lnTo>
                    <a:pt x="0" y="195198"/>
                  </a:lnTo>
                  <a:lnTo>
                    <a:pt x="2142" y="205841"/>
                  </a:lnTo>
                  <a:lnTo>
                    <a:pt x="7985" y="214518"/>
                  </a:lnTo>
                  <a:lnTo>
                    <a:pt x="16652" y="220362"/>
                  </a:lnTo>
                  <a:lnTo>
                    <a:pt x="27266" y="222503"/>
                  </a:lnTo>
                  <a:lnTo>
                    <a:pt x="330835" y="222503"/>
                  </a:lnTo>
                  <a:lnTo>
                    <a:pt x="341477" y="220362"/>
                  </a:lnTo>
                  <a:lnTo>
                    <a:pt x="350154" y="214518"/>
                  </a:lnTo>
                  <a:lnTo>
                    <a:pt x="355998" y="205841"/>
                  </a:lnTo>
                  <a:lnTo>
                    <a:pt x="358140" y="195198"/>
                  </a:lnTo>
                  <a:lnTo>
                    <a:pt x="358140" y="27304"/>
                  </a:lnTo>
                  <a:lnTo>
                    <a:pt x="355998" y="16662"/>
                  </a:lnTo>
                  <a:lnTo>
                    <a:pt x="350154" y="7985"/>
                  </a:lnTo>
                  <a:lnTo>
                    <a:pt x="341477" y="2141"/>
                  </a:lnTo>
                  <a:lnTo>
                    <a:pt x="33083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3198" y="2599182"/>
              <a:ext cx="358140" cy="222885"/>
            </a:xfrm>
            <a:custGeom>
              <a:avLst/>
              <a:gdLst/>
              <a:ahLst/>
              <a:cxnLst/>
              <a:rect l="l" t="t" r="r" b="b"/>
              <a:pathLst>
                <a:path w="358140" h="222885">
                  <a:moveTo>
                    <a:pt x="0" y="27304"/>
                  </a:moveTo>
                  <a:lnTo>
                    <a:pt x="2142" y="16662"/>
                  </a:lnTo>
                  <a:lnTo>
                    <a:pt x="7985" y="7985"/>
                  </a:lnTo>
                  <a:lnTo>
                    <a:pt x="16652" y="2141"/>
                  </a:lnTo>
                  <a:lnTo>
                    <a:pt x="27266" y="0"/>
                  </a:lnTo>
                  <a:lnTo>
                    <a:pt x="330835" y="0"/>
                  </a:lnTo>
                  <a:lnTo>
                    <a:pt x="341477" y="2141"/>
                  </a:lnTo>
                  <a:lnTo>
                    <a:pt x="350154" y="7985"/>
                  </a:lnTo>
                  <a:lnTo>
                    <a:pt x="355998" y="16662"/>
                  </a:lnTo>
                  <a:lnTo>
                    <a:pt x="358140" y="27304"/>
                  </a:lnTo>
                  <a:lnTo>
                    <a:pt x="358140" y="195198"/>
                  </a:lnTo>
                  <a:lnTo>
                    <a:pt x="355998" y="205841"/>
                  </a:lnTo>
                  <a:lnTo>
                    <a:pt x="350154" y="214518"/>
                  </a:lnTo>
                  <a:lnTo>
                    <a:pt x="341477" y="220362"/>
                  </a:lnTo>
                  <a:lnTo>
                    <a:pt x="330835" y="222503"/>
                  </a:lnTo>
                  <a:lnTo>
                    <a:pt x="27266" y="222503"/>
                  </a:lnTo>
                  <a:lnTo>
                    <a:pt x="16652" y="220362"/>
                  </a:lnTo>
                  <a:lnTo>
                    <a:pt x="7985" y="214518"/>
                  </a:lnTo>
                  <a:lnTo>
                    <a:pt x="2142" y="205841"/>
                  </a:lnTo>
                  <a:lnTo>
                    <a:pt x="0" y="195198"/>
                  </a:lnTo>
                  <a:lnTo>
                    <a:pt x="0" y="2730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4" y="2665476"/>
              <a:ext cx="99059" cy="89915"/>
            </a:xfrm>
            <a:prstGeom prst="rect">
              <a:avLst/>
            </a:prstGeom>
            <a:grpFill/>
          </p:spPr>
        </p:pic>
        <p:sp>
          <p:nvSpPr>
            <p:cNvPr id="21" name="object 21"/>
            <p:cNvSpPr/>
            <p:nvPr/>
          </p:nvSpPr>
          <p:spPr>
            <a:xfrm>
              <a:off x="1751076" y="2511552"/>
              <a:ext cx="774700" cy="361315"/>
            </a:xfrm>
            <a:custGeom>
              <a:avLst/>
              <a:gdLst/>
              <a:ahLst/>
              <a:cxnLst/>
              <a:rect l="l" t="t" r="r" b="b"/>
              <a:pathLst>
                <a:path w="774700" h="361314">
                  <a:moveTo>
                    <a:pt x="0" y="361188"/>
                  </a:moveTo>
                  <a:lnTo>
                    <a:pt x="0" y="0"/>
                  </a:lnTo>
                </a:path>
                <a:path w="774700" h="361314">
                  <a:moveTo>
                    <a:pt x="6096" y="0"/>
                  </a:moveTo>
                  <a:lnTo>
                    <a:pt x="774192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19933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332359" y="0"/>
                  </a:moveTo>
                  <a:lnTo>
                    <a:pt x="27305" y="0"/>
                  </a:lnTo>
                  <a:lnTo>
                    <a:pt x="16662" y="2141"/>
                  </a:lnTo>
                  <a:lnTo>
                    <a:pt x="7985" y="7985"/>
                  </a:lnTo>
                  <a:lnTo>
                    <a:pt x="2141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1" y="205841"/>
                  </a:lnTo>
                  <a:lnTo>
                    <a:pt x="7985" y="214518"/>
                  </a:lnTo>
                  <a:lnTo>
                    <a:pt x="16662" y="220362"/>
                  </a:lnTo>
                  <a:lnTo>
                    <a:pt x="27305" y="222504"/>
                  </a:lnTo>
                  <a:lnTo>
                    <a:pt x="332359" y="222504"/>
                  </a:lnTo>
                  <a:lnTo>
                    <a:pt x="343001" y="220362"/>
                  </a:lnTo>
                  <a:lnTo>
                    <a:pt x="351678" y="214518"/>
                  </a:lnTo>
                  <a:lnTo>
                    <a:pt x="357522" y="205841"/>
                  </a:lnTo>
                  <a:lnTo>
                    <a:pt x="359664" y="195199"/>
                  </a:lnTo>
                  <a:lnTo>
                    <a:pt x="359664" y="27305"/>
                  </a:lnTo>
                  <a:lnTo>
                    <a:pt x="357522" y="16662"/>
                  </a:lnTo>
                  <a:lnTo>
                    <a:pt x="351678" y="7985"/>
                  </a:lnTo>
                  <a:lnTo>
                    <a:pt x="343001" y="2141"/>
                  </a:lnTo>
                  <a:lnTo>
                    <a:pt x="33235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9933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5" y="0"/>
                  </a:lnTo>
                  <a:lnTo>
                    <a:pt x="332359" y="0"/>
                  </a:lnTo>
                  <a:lnTo>
                    <a:pt x="343001" y="2141"/>
                  </a:lnTo>
                  <a:lnTo>
                    <a:pt x="351678" y="7985"/>
                  </a:lnTo>
                  <a:lnTo>
                    <a:pt x="357522" y="16662"/>
                  </a:lnTo>
                  <a:lnTo>
                    <a:pt x="359664" y="27305"/>
                  </a:lnTo>
                  <a:lnTo>
                    <a:pt x="359664" y="195199"/>
                  </a:lnTo>
                  <a:lnTo>
                    <a:pt x="357522" y="205841"/>
                  </a:lnTo>
                  <a:lnTo>
                    <a:pt x="351678" y="214518"/>
                  </a:lnTo>
                  <a:lnTo>
                    <a:pt x="343001" y="220362"/>
                  </a:lnTo>
                  <a:lnTo>
                    <a:pt x="332359" y="222504"/>
                  </a:lnTo>
                  <a:lnTo>
                    <a:pt x="27305" y="222504"/>
                  </a:lnTo>
                  <a:lnTo>
                    <a:pt x="16662" y="220362"/>
                  </a:lnTo>
                  <a:lnTo>
                    <a:pt x="7985" y="214518"/>
                  </a:lnTo>
                  <a:lnTo>
                    <a:pt x="2141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57171" y="2875788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39">
                  <a:moveTo>
                    <a:pt x="0" y="0"/>
                  </a:moveTo>
                  <a:lnTo>
                    <a:pt x="777239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19933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331597" y="0"/>
                  </a:moveTo>
                  <a:lnTo>
                    <a:pt x="28067" y="0"/>
                  </a:lnTo>
                  <a:lnTo>
                    <a:pt x="17145" y="2206"/>
                  </a:lnTo>
                  <a:lnTo>
                    <a:pt x="8223" y="8223"/>
                  </a:lnTo>
                  <a:lnTo>
                    <a:pt x="2206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6" y="211455"/>
                  </a:lnTo>
                  <a:lnTo>
                    <a:pt x="8223" y="220376"/>
                  </a:lnTo>
                  <a:lnTo>
                    <a:pt x="17144" y="226393"/>
                  </a:lnTo>
                  <a:lnTo>
                    <a:pt x="28067" y="228600"/>
                  </a:lnTo>
                  <a:lnTo>
                    <a:pt x="331597" y="228600"/>
                  </a:lnTo>
                  <a:lnTo>
                    <a:pt x="342519" y="226393"/>
                  </a:lnTo>
                  <a:lnTo>
                    <a:pt x="351440" y="220376"/>
                  </a:lnTo>
                  <a:lnTo>
                    <a:pt x="357457" y="211454"/>
                  </a:lnTo>
                  <a:lnTo>
                    <a:pt x="359664" y="200532"/>
                  </a:lnTo>
                  <a:lnTo>
                    <a:pt x="359664" y="28066"/>
                  </a:lnTo>
                  <a:lnTo>
                    <a:pt x="357457" y="17144"/>
                  </a:lnTo>
                  <a:lnTo>
                    <a:pt x="351440" y="8223"/>
                  </a:lnTo>
                  <a:lnTo>
                    <a:pt x="342519" y="2206"/>
                  </a:lnTo>
                  <a:lnTo>
                    <a:pt x="331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19933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0" y="28066"/>
                  </a:moveTo>
                  <a:lnTo>
                    <a:pt x="2206" y="17145"/>
                  </a:lnTo>
                  <a:lnTo>
                    <a:pt x="8223" y="8223"/>
                  </a:lnTo>
                  <a:lnTo>
                    <a:pt x="17145" y="2206"/>
                  </a:lnTo>
                  <a:lnTo>
                    <a:pt x="28067" y="0"/>
                  </a:lnTo>
                  <a:lnTo>
                    <a:pt x="331597" y="0"/>
                  </a:lnTo>
                  <a:lnTo>
                    <a:pt x="342519" y="2206"/>
                  </a:lnTo>
                  <a:lnTo>
                    <a:pt x="351440" y="8223"/>
                  </a:lnTo>
                  <a:lnTo>
                    <a:pt x="357457" y="17144"/>
                  </a:lnTo>
                  <a:lnTo>
                    <a:pt x="359664" y="28066"/>
                  </a:lnTo>
                  <a:lnTo>
                    <a:pt x="359664" y="200532"/>
                  </a:lnTo>
                  <a:lnTo>
                    <a:pt x="357457" y="211454"/>
                  </a:lnTo>
                  <a:lnTo>
                    <a:pt x="351440" y="220376"/>
                  </a:lnTo>
                  <a:lnTo>
                    <a:pt x="342519" y="226393"/>
                  </a:lnTo>
                  <a:lnTo>
                    <a:pt x="331597" y="228600"/>
                  </a:lnTo>
                  <a:lnTo>
                    <a:pt x="28067" y="228600"/>
                  </a:lnTo>
                  <a:lnTo>
                    <a:pt x="17144" y="226393"/>
                  </a:lnTo>
                  <a:lnTo>
                    <a:pt x="8223" y="220376"/>
                  </a:lnTo>
                  <a:lnTo>
                    <a:pt x="2206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9259" y="2665476"/>
              <a:ext cx="103631" cy="89915"/>
            </a:xfrm>
            <a:prstGeom prst="rect">
              <a:avLst/>
            </a:prstGeom>
            <a:grpFill/>
          </p:spPr>
        </p:pic>
        <p:sp>
          <p:nvSpPr>
            <p:cNvPr id="28" name="object 28"/>
            <p:cNvSpPr/>
            <p:nvPr/>
          </p:nvSpPr>
          <p:spPr>
            <a:xfrm>
              <a:off x="52501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332397" y="0"/>
                  </a:moveTo>
                  <a:lnTo>
                    <a:pt x="27266" y="0"/>
                  </a:lnTo>
                  <a:lnTo>
                    <a:pt x="16652" y="2141"/>
                  </a:lnTo>
                  <a:lnTo>
                    <a:pt x="7985" y="7985"/>
                  </a:lnTo>
                  <a:lnTo>
                    <a:pt x="2142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2" y="205841"/>
                  </a:lnTo>
                  <a:lnTo>
                    <a:pt x="7985" y="214518"/>
                  </a:lnTo>
                  <a:lnTo>
                    <a:pt x="16652" y="220362"/>
                  </a:lnTo>
                  <a:lnTo>
                    <a:pt x="27266" y="222504"/>
                  </a:lnTo>
                  <a:lnTo>
                    <a:pt x="332397" y="222504"/>
                  </a:lnTo>
                  <a:lnTo>
                    <a:pt x="343011" y="220362"/>
                  </a:lnTo>
                  <a:lnTo>
                    <a:pt x="351678" y="214518"/>
                  </a:lnTo>
                  <a:lnTo>
                    <a:pt x="357521" y="205841"/>
                  </a:lnTo>
                  <a:lnTo>
                    <a:pt x="359663" y="195199"/>
                  </a:lnTo>
                  <a:lnTo>
                    <a:pt x="359663" y="27305"/>
                  </a:lnTo>
                  <a:lnTo>
                    <a:pt x="357521" y="16662"/>
                  </a:lnTo>
                  <a:lnTo>
                    <a:pt x="351678" y="7985"/>
                  </a:lnTo>
                  <a:lnTo>
                    <a:pt x="343011" y="2141"/>
                  </a:lnTo>
                  <a:lnTo>
                    <a:pt x="3323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501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0" y="27305"/>
                  </a:moveTo>
                  <a:lnTo>
                    <a:pt x="2142" y="16662"/>
                  </a:lnTo>
                  <a:lnTo>
                    <a:pt x="7985" y="7985"/>
                  </a:lnTo>
                  <a:lnTo>
                    <a:pt x="16652" y="2141"/>
                  </a:lnTo>
                  <a:lnTo>
                    <a:pt x="27266" y="0"/>
                  </a:lnTo>
                  <a:lnTo>
                    <a:pt x="332397" y="0"/>
                  </a:lnTo>
                  <a:lnTo>
                    <a:pt x="343011" y="2141"/>
                  </a:lnTo>
                  <a:lnTo>
                    <a:pt x="351678" y="7985"/>
                  </a:lnTo>
                  <a:lnTo>
                    <a:pt x="357521" y="16662"/>
                  </a:lnTo>
                  <a:lnTo>
                    <a:pt x="359663" y="27305"/>
                  </a:lnTo>
                  <a:lnTo>
                    <a:pt x="359663" y="195199"/>
                  </a:lnTo>
                  <a:lnTo>
                    <a:pt x="357521" y="205841"/>
                  </a:lnTo>
                  <a:lnTo>
                    <a:pt x="351678" y="214518"/>
                  </a:lnTo>
                  <a:lnTo>
                    <a:pt x="343011" y="220362"/>
                  </a:lnTo>
                  <a:lnTo>
                    <a:pt x="332397" y="222504"/>
                  </a:lnTo>
                  <a:lnTo>
                    <a:pt x="27266" y="222504"/>
                  </a:lnTo>
                  <a:lnTo>
                    <a:pt x="16652" y="220362"/>
                  </a:lnTo>
                  <a:lnTo>
                    <a:pt x="7985" y="214518"/>
                  </a:lnTo>
                  <a:lnTo>
                    <a:pt x="2142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501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331647" y="0"/>
                  </a:moveTo>
                  <a:lnTo>
                    <a:pt x="28016" y="0"/>
                  </a:lnTo>
                  <a:lnTo>
                    <a:pt x="17112" y="2206"/>
                  </a:lnTo>
                  <a:lnTo>
                    <a:pt x="8207" y="8223"/>
                  </a:lnTo>
                  <a:lnTo>
                    <a:pt x="2202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2" y="211455"/>
                  </a:lnTo>
                  <a:lnTo>
                    <a:pt x="8207" y="220376"/>
                  </a:lnTo>
                  <a:lnTo>
                    <a:pt x="17112" y="226393"/>
                  </a:lnTo>
                  <a:lnTo>
                    <a:pt x="28016" y="228600"/>
                  </a:lnTo>
                  <a:lnTo>
                    <a:pt x="331647" y="228600"/>
                  </a:lnTo>
                  <a:lnTo>
                    <a:pt x="342551" y="226393"/>
                  </a:lnTo>
                  <a:lnTo>
                    <a:pt x="351456" y="220376"/>
                  </a:lnTo>
                  <a:lnTo>
                    <a:pt x="357461" y="211454"/>
                  </a:lnTo>
                  <a:lnTo>
                    <a:pt x="359663" y="200532"/>
                  </a:lnTo>
                  <a:lnTo>
                    <a:pt x="359663" y="28066"/>
                  </a:lnTo>
                  <a:lnTo>
                    <a:pt x="357461" y="17144"/>
                  </a:lnTo>
                  <a:lnTo>
                    <a:pt x="351456" y="8223"/>
                  </a:lnTo>
                  <a:lnTo>
                    <a:pt x="342551" y="2206"/>
                  </a:lnTo>
                  <a:lnTo>
                    <a:pt x="33164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501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0" y="28066"/>
                  </a:moveTo>
                  <a:lnTo>
                    <a:pt x="2202" y="17145"/>
                  </a:lnTo>
                  <a:lnTo>
                    <a:pt x="8207" y="8223"/>
                  </a:lnTo>
                  <a:lnTo>
                    <a:pt x="17112" y="2206"/>
                  </a:lnTo>
                  <a:lnTo>
                    <a:pt x="28016" y="0"/>
                  </a:lnTo>
                  <a:lnTo>
                    <a:pt x="331647" y="0"/>
                  </a:lnTo>
                  <a:lnTo>
                    <a:pt x="342551" y="2206"/>
                  </a:lnTo>
                  <a:lnTo>
                    <a:pt x="351456" y="8223"/>
                  </a:lnTo>
                  <a:lnTo>
                    <a:pt x="357461" y="17144"/>
                  </a:lnTo>
                  <a:lnTo>
                    <a:pt x="359663" y="28066"/>
                  </a:lnTo>
                  <a:lnTo>
                    <a:pt x="359663" y="200532"/>
                  </a:lnTo>
                  <a:lnTo>
                    <a:pt x="357461" y="211454"/>
                  </a:lnTo>
                  <a:lnTo>
                    <a:pt x="351456" y="220376"/>
                  </a:lnTo>
                  <a:lnTo>
                    <a:pt x="342551" y="226393"/>
                  </a:lnTo>
                  <a:lnTo>
                    <a:pt x="331647" y="228600"/>
                  </a:lnTo>
                  <a:lnTo>
                    <a:pt x="28016" y="228600"/>
                  </a:lnTo>
                  <a:lnTo>
                    <a:pt x="17112" y="226393"/>
                  </a:lnTo>
                  <a:lnTo>
                    <a:pt x="8207" y="220376"/>
                  </a:lnTo>
                  <a:lnTo>
                    <a:pt x="2202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54529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332358" y="0"/>
                  </a:moveTo>
                  <a:lnTo>
                    <a:pt x="27305" y="0"/>
                  </a:lnTo>
                  <a:lnTo>
                    <a:pt x="16662" y="2141"/>
                  </a:lnTo>
                  <a:lnTo>
                    <a:pt x="7985" y="7985"/>
                  </a:lnTo>
                  <a:lnTo>
                    <a:pt x="2141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1" y="205841"/>
                  </a:lnTo>
                  <a:lnTo>
                    <a:pt x="7985" y="214518"/>
                  </a:lnTo>
                  <a:lnTo>
                    <a:pt x="16662" y="220362"/>
                  </a:lnTo>
                  <a:lnTo>
                    <a:pt x="27305" y="222504"/>
                  </a:lnTo>
                  <a:lnTo>
                    <a:pt x="332358" y="222504"/>
                  </a:lnTo>
                  <a:lnTo>
                    <a:pt x="343001" y="220362"/>
                  </a:lnTo>
                  <a:lnTo>
                    <a:pt x="351678" y="214518"/>
                  </a:lnTo>
                  <a:lnTo>
                    <a:pt x="357522" y="205841"/>
                  </a:lnTo>
                  <a:lnTo>
                    <a:pt x="359663" y="195199"/>
                  </a:lnTo>
                  <a:lnTo>
                    <a:pt x="359663" y="27305"/>
                  </a:lnTo>
                  <a:lnTo>
                    <a:pt x="357522" y="16662"/>
                  </a:lnTo>
                  <a:lnTo>
                    <a:pt x="351678" y="7985"/>
                  </a:lnTo>
                  <a:lnTo>
                    <a:pt x="343001" y="2141"/>
                  </a:lnTo>
                  <a:lnTo>
                    <a:pt x="33235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54529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5" y="0"/>
                  </a:lnTo>
                  <a:lnTo>
                    <a:pt x="332358" y="0"/>
                  </a:lnTo>
                  <a:lnTo>
                    <a:pt x="343001" y="2141"/>
                  </a:lnTo>
                  <a:lnTo>
                    <a:pt x="351678" y="7985"/>
                  </a:lnTo>
                  <a:lnTo>
                    <a:pt x="357522" y="16662"/>
                  </a:lnTo>
                  <a:lnTo>
                    <a:pt x="359663" y="27305"/>
                  </a:lnTo>
                  <a:lnTo>
                    <a:pt x="359663" y="195199"/>
                  </a:lnTo>
                  <a:lnTo>
                    <a:pt x="357522" y="205841"/>
                  </a:lnTo>
                  <a:lnTo>
                    <a:pt x="351678" y="214518"/>
                  </a:lnTo>
                  <a:lnTo>
                    <a:pt x="343001" y="220362"/>
                  </a:lnTo>
                  <a:lnTo>
                    <a:pt x="332358" y="222504"/>
                  </a:lnTo>
                  <a:lnTo>
                    <a:pt x="27305" y="222504"/>
                  </a:lnTo>
                  <a:lnTo>
                    <a:pt x="16662" y="220362"/>
                  </a:lnTo>
                  <a:lnTo>
                    <a:pt x="7985" y="214518"/>
                  </a:lnTo>
                  <a:lnTo>
                    <a:pt x="2141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54529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331596" y="0"/>
                  </a:moveTo>
                  <a:lnTo>
                    <a:pt x="28067" y="0"/>
                  </a:lnTo>
                  <a:lnTo>
                    <a:pt x="17144" y="2206"/>
                  </a:lnTo>
                  <a:lnTo>
                    <a:pt x="8223" y="8223"/>
                  </a:lnTo>
                  <a:lnTo>
                    <a:pt x="2206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6" y="211455"/>
                  </a:lnTo>
                  <a:lnTo>
                    <a:pt x="8223" y="220376"/>
                  </a:lnTo>
                  <a:lnTo>
                    <a:pt x="17144" y="226393"/>
                  </a:lnTo>
                  <a:lnTo>
                    <a:pt x="28067" y="228600"/>
                  </a:lnTo>
                  <a:lnTo>
                    <a:pt x="331596" y="228600"/>
                  </a:lnTo>
                  <a:lnTo>
                    <a:pt x="342518" y="226393"/>
                  </a:lnTo>
                  <a:lnTo>
                    <a:pt x="351440" y="220376"/>
                  </a:lnTo>
                  <a:lnTo>
                    <a:pt x="357457" y="211454"/>
                  </a:lnTo>
                  <a:lnTo>
                    <a:pt x="359663" y="200532"/>
                  </a:lnTo>
                  <a:lnTo>
                    <a:pt x="359663" y="28066"/>
                  </a:lnTo>
                  <a:lnTo>
                    <a:pt x="357457" y="17144"/>
                  </a:lnTo>
                  <a:lnTo>
                    <a:pt x="351440" y="8223"/>
                  </a:lnTo>
                  <a:lnTo>
                    <a:pt x="342519" y="2206"/>
                  </a:lnTo>
                  <a:lnTo>
                    <a:pt x="33159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54529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0" y="28066"/>
                  </a:moveTo>
                  <a:lnTo>
                    <a:pt x="2206" y="17145"/>
                  </a:lnTo>
                  <a:lnTo>
                    <a:pt x="8223" y="8223"/>
                  </a:lnTo>
                  <a:lnTo>
                    <a:pt x="17144" y="2206"/>
                  </a:lnTo>
                  <a:lnTo>
                    <a:pt x="28067" y="0"/>
                  </a:lnTo>
                  <a:lnTo>
                    <a:pt x="331596" y="0"/>
                  </a:lnTo>
                  <a:lnTo>
                    <a:pt x="342519" y="2206"/>
                  </a:lnTo>
                  <a:lnTo>
                    <a:pt x="351440" y="8223"/>
                  </a:lnTo>
                  <a:lnTo>
                    <a:pt x="357457" y="17144"/>
                  </a:lnTo>
                  <a:lnTo>
                    <a:pt x="359663" y="28066"/>
                  </a:lnTo>
                  <a:lnTo>
                    <a:pt x="359663" y="200532"/>
                  </a:lnTo>
                  <a:lnTo>
                    <a:pt x="357457" y="211454"/>
                  </a:lnTo>
                  <a:lnTo>
                    <a:pt x="351440" y="220376"/>
                  </a:lnTo>
                  <a:lnTo>
                    <a:pt x="342518" y="226393"/>
                  </a:lnTo>
                  <a:lnTo>
                    <a:pt x="331596" y="228600"/>
                  </a:lnTo>
                  <a:lnTo>
                    <a:pt x="28067" y="228600"/>
                  </a:lnTo>
                  <a:lnTo>
                    <a:pt x="17144" y="226393"/>
                  </a:lnTo>
                  <a:lnTo>
                    <a:pt x="8223" y="220376"/>
                  </a:lnTo>
                  <a:lnTo>
                    <a:pt x="2206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474798" y="2386918"/>
            <a:ext cx="2203450" cy="612140"/>
            <a:chOff x="4474798" y="2386918"/>
            <a:chExt cx="2203450" cy="612140"/>
          </a:xfrm>
          <a:solidFill>
            <a:srgbClr val="970E83"/>
          </a:solidFill>
        </p:grpSpPr>
        <p:sp>
          <p:nvSpPr>
            <p:cNvPr id="37" name="object 37"/>
            <p:cNvSpPr/>
            <p:nvPr/>
          </p:nvSpPr>
          <p:spPr>
            <a:xfrm>
              <a:off x="4824984" y="2516124"/>
              <a:ext cx="1603375" cy="364490"/>
            </a:xfrm>
            <a:custGeom>
              <a:avLst/>
              <a:gdLst/>
              <a:ahLst/>
              <a:cxnLst/>
              <a:rect l="l" t="t" r="r" b="b"/>
              <a:pathLst>
                <a:path w="1603375" h="364489">
                  <a:moveTo>
                    <a:pt x="10667" y="0"/>
                  </a:moveTo>
                  <a:lnTo>
                    <a:pt x="166115" y="0"/>
                  </a:lnTo>
                </a:path>
                <a:path w="1603375" h="364489">
                  <a:moveTo>
                    <a:pt x="167639" y="1524"/>
                  </a:moveTo>
                  <a:lnTo>
                    <a:pt x="169163" y="364236"/>
                  </a:lnTo>
                </a:path>
                <a:path w="1603375" h="364489">
                  <a:moveTo>
                    <a:pt x="0" y="364236"/>
                  </a:moveTo>
                  <a:lnTo>
                    <a:pt x="167639" y="364236"/>
                  </a:lnTo>
                </a:path>
                <a:path w="1603375" h="364489">
                  <a:moveTo>
                    <a:pt x="214883" y="193548"/>
                  </a:moveTo>
                  <a:lnTo>
                    <a:pt x="1603248" y="193548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62550" y="2597658"/>
              <a:ext cx="378460" cy="227329"/>
            </a:xfrm>
            <a:custGeom>
              <a:avLst/>
              <a:gdLst/>
              <a:ahLst/>
              <a:cxnLst/>
              <a:rect l="l" t="t" r="r" b="b"/>
              <a:pathLst>
                <a:path w="378460" h="227330">
                  <a:moveTo>
                    <a:pt x="350138" y="0"/>
                  </a:moveTo>
                  <a:lnTo>
                    <a:pt x="27812" y="0"/>
                  </a:lnTo>
                  <a:lnTo>
                    <a:pt x="16984" y="2184"/>
                  </a:lnTo>
                  <a:lnTo>
                    <a:pt x="8143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199262"/>
                  </a:lnTo>
                  <a:lnTo>
                    <a:pt x="2184" y="210091"/>
                  </a:lnTo>
                  <a:lnTo>
                    <a:pt x="8143" y="218932"/>
                  </a:lnTo>
                  <a:lnTo>
                    <a:pt x="16984" y="224891"/>
                  </a:lnTo>
                  <a:lnTo>
                    <a:pt x="27812" y="227075"/>
                  </a:lnTo>
                  <a:lnTo>
                    <a:pt x="350138" y="227075"/>
                  </a:lnTo>
                  <a:lnTo>
                    <a:pt x="360967" y="224891"/>
                  </a:lnTo>
                  <a:lnTo>
                    <a:pt x="369808" y="218932"/>
                  </a:lnTo>
                  <a:lnTo>
                    <a:pt x="375767" y="210091"/>
                  </a:lnTo>
                  <a:lnTo>
                    <a:pt x="377951" y="199262"/>
                  </a:lnTo>
                  <a:lnTo>
                    <a:pt x="377951" y="27812"/>
                  </a:lnTo>
                  <a:lnTo>
                    <a:pt x="375767" y="16984"/>
                  </a:lnTo>
                  <a:lnTo>
                    <a:pt x="369808" y="8143"/>
                  </a:lnTo>
                  <a:lnTo>
                    <a:pt x="360967" y="2184"/>
                  </a:lnTo>
                  <a:lnTo>
                    <a:pt x="35013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62550" y="2597658"/>
              <a:ext cx="378460" cy="227329"/>
            </a:xfrm>
            <a:custGeom>
              <a:avLst/>
              <a:gdLst/>
              <a:ahLst/>
              <a:cxnLst/>
              <a:rect l="l" t="t" r="r" b="b"/>
              <a:pathLst>
                <a:path w="378460" h="227330">
                  <a:moveTo>
                    <a:pt x="0" y="27812"/>
                  </a:moveTo>
                  <a:lnTo>
                    <a:pt x="2184" y="16984"/>
                  </a:lnTo>
                  <a:lnTo>
                    <a:pt x="8143" y="8143"/>
                  </a:lnTo>
                  <a:lnTo>
                    <a:pt x="16984" y="2184"/>
                  </a:lnTo>
                  <a:lnTo>
                    <a:pt x="27812" y="0"/>
                  </a:lnTo>
                  <a:lnTo>
                    <a:pt x="350138" y="0"/>
                  </a:lnTo>
                  <a:lnTo>
                    <a:pt x="360967" y="2184"/>
                  </a:lnTo>
                  <a:lnTo>
                    <a:pt x="369808" y="8143"/>
                  </a:lnTo>
                  <a:lnTo>
                    <a:pt x="375767" y="16984"/>
                  </a:lnTo>
                  <a:lnTo>
                    <a:pt x="377951" y="27812"/>
                  </a:lnTo>
                  <a:lnTo>
                    <a:pt x="377951" y="199262"/>
                  </a:lnTo>
                  <a:lnTo>
                    <a:pt x="375767" y="210091"/>
                  </a:lnTo>
                  <a:lnTo>
                    <a:pt x="369808" y="218932"/>
                  </a:lnTo>
                  <a:lnTo>
                    <a:pt x="360967" y="224891"/>
                  </a:lnTo>
                  <a:lnTo>
                    <a:pt x="350138" y="227075"/>
                  </a:lnTo>
                  <a:lnTo>
                    <a:pt x="27812" y="227075"/>
                  </a:lnTo>
                  <a:lnTo>
                    <a:pt x="16984" y="224891"/>
                  </a:lnTo>
                  <a:lnTo>
                    <a:pt x="8143" y="218932"/>
                  </a:lnTo>
                  <a:lnTo>
                    <a:pt x="2184" y="210091"/>
                  </a:lnTo>
                  <a:lnTo>
                    <a:pt x="0" y="199262"/>
                  </a:lnTo>
                  <a:lnTo>
                    <a:pt x="0" y="27812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3188" y="2663952"/>
              <a:ext cx="103632" cy="91439"/>
            </a:xfrm>
            <a:prstGeom prst="rect">
              <a:avLst/>
            </a:prstGeom>
            <a:grpFill/>
          </p:spPr>
        </p:pic>
        <p:sp>
          <p:nvSpPr>
            <p:cNvPr id="41" name="object 41"/>
            <p:cNvSpPr/>
            <p:nvPr/>
          </p:nvSpPr>
          <p:spPr>
            <a:xfrm>
              <a:off x="6296406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348615" y="0"/>
                  </a:moveTo>
                  <a:lnTo>
                    <a:pt x="27813" y="0"/>
                  </a:lnTo>
                  <a:lnTo>
                    <a:pt x="16984" y="2184"/>
                  </a:lnTo>
                  <a:lnTo>
                    <a:pt x="8143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199262"/>
                  </a:lnTo>
                  <a:lnTo>
                    <a:pt x="2184" y="210091"/>
                  </a:lnTo>
                  <a:lnTo>
                    <a:pt x="8143" y="218932"/>
                  </a:lnTo>
                  <a:lnTo>
                    <a:pt x="16984" y="224891"/>
                  </a:lnTo>
                  <a:lnTo>
                    <a:pt x="27813" y="227075"/>
                  </a:lnTo>
                  <a:lnTo>
                    <a:pt x="348615" y="227075"/>
                  </a:lnTo>
                  <a:lnTo>
                    <a:pt x="359443" y="224891"/>
                  </a:lnTo>
                  <a:lnTo>
                    <a:pt x="368284" y="218932"/>
                  </a:lnTo>
                  <a:lnTo>
                    <a:pt x="374243" y="210091"/>
                  </a:lnTo>
                  <a:lnTo>
                    <a:pt x="376427" y="199262"/>
                  </a:lnTo>
                  <a:lnTo>
                    <a:pt x="376427" y="27812"/>
                  </a:lnTo>
                  <a:lnTo>
                    <a:pt x="374243" y="16984"/>
                  </a:lnTo>
                  <a:lnTo>
                    <a:pt x="368284" y="8143"/>
                  </a:lnTo>
                  <a:lnTo>
                    <a:pt x="359443" y="2184"/>
                  </a:lnTo>
                  <a:lnTo>
                    <a:pt x="3486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96406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0" y="27812"/>
                  </a:moveTo>
                  <a:lnTo>
                    <a:pt x="2184" y="16984"/>
                  </a:lnTo>
                  <a:lnTo>
                    <a:pt x="8143" y="8143"/>
                  </a:lnTo>
                  <a:lnTo>
                    <a:pt x="16984" y="2184"/>
                  </a:lnTo>
                  <a:lnTo>
                    <a:pt x="27813" y="0"/>
                  </a:lnTo>
                  <a:lnTo>
                    <a:pt x="348615" y="0"/>
                  </a:lnTo>
                  <a:lnTo>
                    <a:pt x="359443" y="2184"/>
                  </a:lnTo>
                  <a:lnTo>
                    <a:pt x="368284" y="8143"/>
                  </a:lnTo>
                  <a:lnTo>
                    <a:pt x="374243" y="16984"/>
                  </a:lnTo>
                  <a:lnTo>
                    <a:pt x="376427" y="27812"/>
                  </a:lnTo>
                  <a:lnTo>
                    <a:pt x="376427" y="199262"/>
                  </a:lnTo>
                  <a:lnTo>
                    <a:pt x="374243" y="210091"/>
                  </a:lnTo>
                  <a:lnTo>
                    <a:pt x="368284" y="218932"/>
                  </a:lnTo>
                  <a:lnTo>
                    <a:pt x="359443" y="224891"/>
                  </a:lnTo>
                  <a:lnTo>
                    <a:pt x="348615" y="227075"/>
                  </a:lnTo>
                  <a:lnTo>
                    <a:pt x="27813" y="227075"/>
                  </a:lnTo>
                  <a:lnTo>
                    <a:pt x="16984" y="224891"/>
                  </a:lnTo>
                  <a:lnTo>
                    <a:pt x="8143" y="218932"/>
                  </a:lnTo>
                  <a:lnTo>
                    <a:pt x="2184" y="210091"/>
                  </a:lnTo>
                  <a:lnTo>
                    <a:pt x="0" y="199262"/>
                  </a:lnTo>
                  <a:lnTo>
                    <a:pt x="0" y="27812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7979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5" h="222885">
                  <a:moveTo>
                    <a:pt x="332359" y="0"/>
                  </a:moveTo>
                  <a:lnTo>
                    <a:pt x="27304" y="0"/>
                  </a:lnTo>
                  <a:lnTo>
                    <a:pt x="16662" y="2141"/>
                  </a:lnTo>
                  <a:lnTo>
                    <a:pt x="7985" y="7985"/>
                  </a:lnTo>
                  <a:lnTo>
                    <a:pt x="2141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1" y="205841"/>
                  </a:lnTo>
                  <a:lnTo>
                    <a:pt x="7985" y="214518"/>
                  </a:lnTo>
                  <a:lnTo>
                    <a:pt x="16662" y="220362"/>
                  </a:lnTo>
                  <a:lnTo>
                    <a:pt x="27304" y="222504"/>
                  </a:lnTo>
                  <a:lnTo>
                    <a:pt x="332359" y="222504"/>
                  </a:lnTo>
                  <a:lnTo>
                    <a:pt x="343001" y="220362"/>
                  </a:lnTo>
                  <a:lnTo>
                    <a:pt x="351678" y="214518"/>
                  </a:lnTo>
                  <a:lnTo>
                    <a:pt x="357522" y="205841"/>
                  </a:lnTo>
                  <a:lnTo>
                    <a:pt x="359663" y="195199"/>
                  </a:lnTo>
                  <a:lnTo>
                    <a:pt x="359663" y="27305"/>
                  </a:lnTo>
                  <a:lnTo>
                    <a:pt x="357522" y="16662"/>
                  </a:lnTo>
                  <a:lnTo>
                    <a:pt x="351678" y="7985"/>
                  </a:lnTo>
                  <a:lnTo>
                    <a:pt x="343001" y="2141"/>
                  </a:lnTo>
                  <a:lnTo>
                    <a:pt x="33235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979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5" h="222885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4" y="0"/>
                  </a:lnTo>
                  <a:lnTo>
                    <a:pt x="332359" y="0"/>
                  </a:lnTo>
                  <a:lnTo>
                    <a:pt x="343001" y="2141"/>
                  </a:lnTo>
                  <a:lnTo>
                    <a:pt x="351678" y="7985"/>
                  </a:lnTo>
                  <a:lnTo>
                    <a:pt x="357522" y="16662"/>
                  </a:lnTo>
                  <a:lnTo>
                    <a:pt x="359663" y="27305"/>
                  </a:lnTo>
                  <a:lnTo>
                    <a:pt x="359663" y="195199"/>
                  </a:lnTo>
                  <a:lnTo>
                    <a:pt x="357522" y="205841"/>
                  </a:lnTo>
                  <a:lnTo>
                    <a:pt x="351678" y="214518"/>
                  </a:lnTo>
                  <a:lnTo>
                    <a:pt x="343001" y="220362"/>
                  </a:lnTo>
                  <a:lnTo>
                    <a:pt x="332359" y="222504"/>
                  </a:lnTo>
                  <a:lnTo>
                    <a:pt x="27304" y="222504"/>
                  </a:lnTo>
                  <a:lnTo>
                    <a:pt x="16662" y="220362"/>
                  </a:lnTo>
                  <a:lnTo>
                    <a:pt x="7985" y="214518"/>
                  </a:lnTo>
                  <a:lnTo>
                    <a:pt x="2141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979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5" h="228600">
                  <a:moveTo>
                    <a:pt x="331597" y="0"/>
                  </a:moveTo>
                  <a:lnTo>
                    <a:pt x="28066" y="0"/>
                  </a:lnTo>
                  <a:lnTo>
                    <a:pt x="17144" y="2206"/>
                  </a:lnTo>
                  <a:lnTo>
                    <a:pt x="8223" y="8223"/>
                  </a:lnTo>
                  <a:lnTo>
                    <a:pt x="2206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6" y="211455"/>
                  </a:lnTo>
                  <a:lnTo>
                    <a:pt x="8223" y="220376"/>
                  </a:lnTo>
                  <a:lnTo>
                    <a:pt x="17145" y="226393"/>
                  </a:lnTo>
                  <a:lnTo>
                    <a:pt x="28066" y="228600"/>
                  </a:lnTo>
                  <a:lnTo>
                    <a:pt x="331597" y="228600"/>
                  </a:lnTo>
                  <a:lnTo>
                    <a:pt x="342519" y="226393"/>
                  </a:lnTo>
                  <a:lnTo>
                    <a:pt x="351440" y="220376"/>
                  </a:lnTo>
                  <a:lnTo>
                    <a:pt x="357457" y="211454"/>
                  </a:lnTo>
                  <a:lnTo>
                    <a:pt x="359663" y="200532"/>
                  </a:lnTo>
                  <a:lnTo>
                    <a:pt x="359663" y="28066"/>
                  </a:lnTo>
                  <a:lnTo>
                    <a:pt x="357457" y="17144"/>
                  </a:lnTo>
                  <a:lnTo>
                    <a:pt x="351440" y="8223"/>
                  </a:lnTo>
                  <a:lnTo>
                    <a:pt x="342518" y="2206"/>
                  </a:lnTo>
                  <a:lnTo>
                    <a:pt x="331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979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5" h="228600">
                  <a:moveTo>
                    <a:pt x="0" y="28066"/>
                  </a:moveTo>
                  <a:lnTo>
                    <a:pt x="2206" y="17145"/>
                  </a:lnTo>
                  <a:lnTo>
                    <a:pt x="8223" y="8223"/>
                  </a:lnTo>
                  <a:lnTo>
                    <a:pt x="17144" y="2206"/>
                  </a:lnTo>
                  <a:lnTo>
                    <a:pt x="28066" y="0"/>
                  </a:lnTo>
                  <a:lnTo>
                    <a:pt x="331597" y="0"/>
                  </a:lnTo>
                  <a:lnTo>
                    <a:pt x="342518" y="2206"/>
                  </a:lnTo>
                  <a:lnTo>
                    <a:pt x="351440" y="8223"/>
                  </a:lnTo>
                  <a:lnTo>
                    <a:pt x="357457" y="17144"/>
                  </a:lnTo>
                  <a:lnTo>
                    <a:pt x="359663" y="28066"/>
                  </a:lnTo>
                  <a:lnTo>
                    <a:pt x="359663" y="200532"/>
                  </a:lnTo>
                  <a:lnTo>
                    <a:pt x="357457" y="211454"/>
                  </a:lnTo>
                  <a:lnTo>
                    <a:pt x="351440" y="220376"/>
                  </a:lnTo>
                  <a:lnTo>
                    <a:pt x="342519" y="226393"/>
                  </a:lnTo>
                  <a:lnTo>
                    <a:pt x="331597" y="228600"/>
                  </a:lnTo>
                  <a:lnTo>
                    <a:pt x="28066" y="228600"/>
                  </a:lnTo>
                  <a:lnTo>
                    <a:pt x="17145" y="226393"/>
                  </a:lnTo>
                  <a:lnTo>
                    <a:pt x="8223" y="220376"/>
                  </a:lnTo>
                  <a:lnTo>
                    <a:pt x="2206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49290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348614" y="0"/>
                  </a:moveTo>
                  <a:lnTo>
                    <a:pt x="27812" y="0"/>
                  </a:lnTo>
                  <a:lnTo>
                    <a:pt x="16984" y="2184"/>
                  </a:lnTo>
                  <a:lnTo>
                    <a:pt x="8143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199262"/>
                  </a:lnTo>
                  <a:lnTo>
                    <a:pt x="2184" y="210091"/>
                  </a:lnTo>
                  <a:lnTo>
                    <a:pt x="8143" y="218932"/>
                  </a:lnTo>
                  <a:lnTo>
                    <a:pt x="16984" y="224891"/>
                  </a:lnTo>
                  <a:lnTo>
                    <a:pt x="27812" y="227075"/>
                  </a:lnTo>
                  <a:lnTo>
                    <a:pt x="348614" y="227075"/>
                  </a:lnTo>
                  <a:lnTo>
                    <a:pt x="359443" y="224891"/>
                  </a:lnTo>
                  <a:lnTo>
                    <a:pt x="368284" y="218932"/>
                  </a:lnTo>
                  <a:lnTo>
                    <a:pt x="374243" y="210091"/>
                  </a:lnTo>
                  <a:lnTo>
                    <a:pt x="376427" y="199262"/>
                  </a:lnTo>
                  <a:lnTo>
                    <a:pt x="376427" y="27812"/>
                  </a:lnTo>
                  <a:lnTo>
                    <a:pt x="374243" y="16984"/>
                  </a:lnTo>
                  <a:lnTo>
                    <a:pt x="368284" y="8143"/>
                  </a:lnTo>
                  <a:lnTo>
                    <a:pt x="359443" y="2184"/>
                  </a:lnTo>
                  <a:lnTo>
                    <a:pt x="34861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49290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0" y="27812"/>
                  </a:moveTo>
                  <a:lnTo>
                    <a:pt x="2184" y="16984"/>
                  </a:lnTo>
                  <a:lnTo>
                    <a:pt x="8143" y="8143"/>
                  </a:lnTo>
                  <a:lnTo>
                    <a:pt x="16984" y="2184"/>
                  </a:lnTo>
                  <a:lnTo>
                    <a:pt x="27812" y="0"/>
                  </a:lnTo>
                  <a:lnTo>
                    <a:pt x="348614" y="0"/>
                  </a:lnTo>
                  <a:lnTo>
                    <a:pt x="359443" y="2184"/>
                  </a:lnTo>
                  <a:lnTo>
                    <a:pt x="368284" y="8143"/>
                  </a:lnTo>
                  <a:lnTo>
                    <a:pt x="374243" y="16984"/>
                  </a:lnTo>
                  <a:lnTo>
                    <a:pt x="376427" y="27812"/>
                  </a:lnTo>
                  <a:lnTo>
                    <a:pt x="376427" y="199262"/>
                  </a:lnTo>
                  <a:lnTo>
                    <a:pt x="374243" y="210091"/>
                  </a:lnTo>
                  <a:lnTo>
                    <a:pt x="368284" y="218932"/>
                  </a:lnTo>
                  <a:lnTo>
                    <a:pt x="359443" y="224891"/>
                  </a:lnTo>
                  <a:lnTo>
                    <a:pt x="348614" y="227075"/>
                  </a:lnTo>
                  <a:lnTo>
                    <a:pt x="27812" y="227075"/>
                  </a:lnTo>
                  <a:lnTo>
                    <a:pt x="16984" y="224891"/>
                  </a:lnTo>
                  <a:lnTo>
                    <a:pt x="8143" y="218932"/>
                  </a:lnTo>
                  <a:lnTo>
                    <a:pt x="2184" y="210091"/>
                  </a:lnTo>
                  <a:lnTo>
                    <a:pt x="0" y="199262"/>
                  </a:lnTo>
                  <a:lnTo>
                    <a:pt x="0" y="27812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782" y="4003729"/>
            <a:ext cx="1492219" cy="173754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94234" y="-36443"/>
            <a:ext cx="4704392" cy="6894443"/>
          </a:xfrm>
          <a:prstGeom prst="rect">
            <a:avLst/>
          </a:prstGeom>
        </p:spPr>
      </p:pic>
      <p:sp>
        <p:nvSpPr>
          <p:cNvPr id="53" name="Right Arrow 52"/>
          <p:cNvSpPr/>
          <p:nvPr/>
        </p:nvSpPr>
        <p:spPr>
          <a:xfrm>
            <a:off x="3270184" y="2524886"/>
            <a:ext cx="709046" cy="369570"/>
          </a:xfrm>
          <a:prstGeom prst="rightArrow">
            <a:avLst/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5400000">
            <a:off x="3748369" y="4387692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/>
          <p:cNvSpPr/>
          <p:nvPr/>
        </p:nvSpPr>
        <p:spPr>
          <a:xfrm>
            <a:off x="4542122" y="5939916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 rot="16200000">
            <a:off x="6491569" y="4768693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 rot="10800000">
            <a:off x="4800601" y="3456576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265126" y="5056700"/>
            <a:ext cx="112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5" dirty="0">
                <a:latin typeface="Arial MT"/>
                <a:cs typeface="Arial MT"/>
              </a:rPr>
              <a:t>Fle</a:t>
            </a:r>
            <a:r>
              <a:rPr lang="en-US" spc="-25" dirty="0">
                <a:latin typeface="Arial MT"/>
                <a:cs typeface="Arial MT"/>
              </a:rPr>
              <a:t>x</a:t>
            </a:r>
            <a:r>
              <a:rPr lang="en-US" spc="-5" dirty="0">
                <a:latin typeface="Arial MT"/>
                <a:cs typeface="Arial MT"/>
              </a:rPr>
              <a:t>i</a:t>
            </a:r>
            <a:r>
              <a:rPr lang="en-US" spc="-15" dirty="0">
                <a:latin typeface="Arial MT"/>
                <a:cs typeface="Arial MT"/>
              </a:rPr>
              <a:t>b</a:t>
            </a:r>
            <a:r>
              <a:rPr lang="en-US" spc="-5" dirty="0">
                <a:latin typeface="Arial MT"/>
                <a:cs typeface="Arial MT"/>
              </a:rPr>
              <a:t>i</a:t>
            </a:r>
            <a:r>
              <a:rPr lang="en-US" spc="-15" dirty="0">
                <a:latin typeface="Arial MT"/>
                <a:cs typeface="Arial MT"/>
              </a:rPr>
              <a:t>l</a:t>
            </a:r>
            <a:r>
              <a:rPr lang="en-US" dirty="0">
                <a:latin typeface="Arial MT"/>
                <a:cs typeface="Arial MT"/>
              </a:rPr>
              <a:t>ity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674" y="-152400"/>
            <a:ext cx="4989526" cy="7162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0" grpId="0"/>
      <p:bldP spid="11" grpId="0"/>
      <p:bldP spid="12" grpId="0"/>
      <p:bldP spid="53" grpId="0" animBg="1"/>
      <p:bldP spid="55" grpId="0" animBg="1"/>
      <p:bldP spid="59" grpId="0" animBg="1"/>
      <p:bldP spid="60" grpId="0" animBg="1"/>
      <p:bldP spid="61" grpId="0" animBg="1"/>
      <p:bldP spid="6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08693" y="4500626"/>
            <a:ext cx="2416175" cy="335280"/>
            <a:chOff x="9108693" y="4500626"/>
            <a:chExt cx="2416175" cy="335280"/>
          </a:xfrm>
          <a:solidFill>
            <a:srgbClr val="970A82"/>
          </a:solidFill>
        </p:grpSpPr>
        <p:sp>
          <p:nvSpPr>
            <p:cNvPr id="3" name="object 3"/>
            <p:cNvSpPr/>
            <p:nvPr/>
          </p:nvSpPr>
          <p:spPr>
            <a:xfrm>
              <a:off x="9115043" y="4666488"/>
              <a:ext cx="2403475" cy="0"/>
            </a:xfrm>
            <a:custGeom>
              <a:avLst/>
              <a:gdLst/>
              <a:ahLst/>
              <a:cxnLst/>
              <a:rect l="l" t="t" r="r" b="b"/>
              <a:pathLst>
                <a:path w="2403475">
                  <a:moveTo>
                    <a:pt x="1964435" y="0"/>
                  </a:moveTo>
                  <a:lnTo>
                    <a:pt x="2403348" y="0"/>
                  </a:lnTo>
                </a:path>
                <a:path w="2403475">
                  <a:moveTo>
                    <a:pt x="0" y="0"/>
                  </a:moveTo>
                  <a:lnTo>
                    <a:pt x="566927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942212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942212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1763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improvement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approaches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97707" y="2222325"/>
            <a:ext cx="2402205" cy="334645"/>
            <a:chOff x="2997707" y="2222325"/>
            <a:chExt cx="2402205" cy="334645"/>
          </a:xfrm>
          <a:solidFill>
            <a:srgbClr val="970A82"/>
          </a:solidFill>
        </p:grpSpPr>
        <p:sp>
          <p:nvSpPr>
            <p:cNvPr id="8" name="object 8"/>
            <p:cNvSpPr/>
            <p:nvPr/>
          </p:nvSpPr>
          <p:spPr>
            <a:xfrm>
              <a:off x="2997707" y="2389631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0631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631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1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9668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668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87061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87061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7288" y="2229739"/>
            <a:ext cx="745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  <a:tab pos="3018790" algn="l"/>
                <a:tab pos="3709035" algn="l"/>
                <a:tab pos="4400550" algn="l"/>
                <a:tab pos="6344285" algn="l"/>
              </a:tabLst>
            </a:pP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order	</a:t>
            </a:r>
            <a:r>
              <a:rPr sz="2100" baseline="3968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r>
              <a:rPr sz="2100" baseline="3968" dirty="0">
                <a:latin typeface="Arial MT"/>
                <a:cs typeface="Arial MT"/>
              </a:rPr>
              <a:t>	</a:t>
            </a:r>
            <a:r>
              <a:rPr sz="2100" baseline="3968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r>
              <a:rPr sz="2100" baseline="3968" dirty="0">
                <a:latin typeface="Arial MT"/>
                <a:cs typeface="Arial MT"/>
              </a:rPr>
              <a:t>	</a:t>
            </a:r>
            <a:r>
              <a:rPr sz="2100" baseline="3968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r>
              <a:rPr sz="2100" baseline="3968" dirty="0">
                <a:latin typeface="Arial MT"/>
                <a:cs typeface="Arial MT"/>
              </a:rPr>
              <a:t>	</a:t>
            </a:r>
            <a:r>
              <a:rPr sz="1800" dirty="0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sz="1800" spc="75" dirty="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eliminate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91357" y="2982722"/>
            <a:ext cx="2414905" cy="333375"/>
            <a:chOff x="2991357" y="2982722"/>
            <a:chExt cx="2414905" cy="333375"/>
          </a:xfrm>
          <a:solidFill>
            <a:srgbClr val="970A82"/>
          </a:solidFill>
        </p:grpSpPr>
        <p:sp>
          <p:nvSpPr>
            <p:cNvPr id="17" name="object 17"/>
            <p:cNvSpPr/>
            <p:nvPr/>
          </p:nvSpPr>
          <p:spPr>
            <a:xfrm>
              <a:off x="2997707" y="3148584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06317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06317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13582" y="3023743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3991609" y="2982722"/>
            <a:ext cx="549910" cy="333375"/>
            <a:chOff x="3991609" y="2982722"/>
            <a:chExt cx="549910" cy="333375"/>
          </a:xfrm>
          <a:solidFill>
            <a:srgbClr val="970A82"/>
          </a:solidFill>
        </p:grpSpPr>
        <p:sp>
          <p:nvSpPr>
            <p:cNvPr id="22" name="object 22"/>
            <p:cNvSpPr/>
            <p:nvPr/>
          </p:nvSpPr>
          <p:spPr>
            <a:xfrm>
              <a:off x="399668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9668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2391" y="3023743"/>
            <a:ext cx="2286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2+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82061" y="2982802"/>
            <a:ext cx="549910" cy="333375"/>
            <a:chOff x="4682061" y="2982802"/>
            <a:chExt cx="549910" cy="333375"/>
          </a:xfrm>
          <a:solidFill>
            <a:srgbClr val="970A82"/>
          </a:solidFill>
        </p:grpSpPr>
        <p:sp>
          <p:nvSpPr>
            <p:cNvPr id="26" name="object 26"/>
            <p:cNvSpPr/>
            <p:nvPr/>
          </p:nvSpPr>
          <p:spPr>
            <a:xfrm>
              <a:off x="4687061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87061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895215" y="3023743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2997454" y="4500626"/>
            <a:ext cx="2414905" cy="335280"/>
            <a:chOff x="2997454" y="4500626"/>
            <a:chExt cx="2414905" cy="335280"/>
          </a:xfrm>
        </p:grpSpPr>
        <p:sp>
          <p:nvSpPr>
            <p:cNvPr id="30" name="object 30"/>
            <p:cNvSpPr/>
            <p:nvPr/>
          </p:nvSpPr>
          <p:spPr>
            <a:xfrm>
              <a:off x="3003804" y="4666488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6318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06318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1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solidFill>
              <a:srgbClr val="970A82"/>
            </a:solidFill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483102" y="4542790"/>
            <a:ext cx="184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3991609" y="4500626"/>
            <a:ext cx="549910" cy="335280"/>
            <a:chOff x="3991609" y="4500626"/>
            <a:chExt cx="549910" cy="335280"/>
          </a:xfrm>
        </p:grpSpPr>
        <p:sp>
          <p:nvSpPr>
            <p:cNvPr id="35" name="object 35"/>
            <p:cNvSpPr/>
            <p:nvPr/>
          </p:nvSpPr>
          <p:spPr>
            <a:xfrm>
              <a:off x="399668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9668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203953" y="4542790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682061" y="4500705"/>
            <a:ext cx="549910" cy="334645"/>
            <a:chOff x="4682061" y="4500705"/>
            <a:chExt cx="549910" cy="334645"/>
          </a:xfrm>
        </p:grpSpPr>
        <p:sp>
          <p:nvSpPr>
            <p:cNvPr id="39" name="object 39"/>
            <p:cNvSpPr/>
            <p:nvPr/>
          </p:nvSpPr>
          <p:spPr>
            <a:xfrm>
              <a:off x="4687061" y="450570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87061" y="450570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95215" y="4542790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42" name="object 42"/>
          <p:cNvGrpSpPr/>
          <p:nvPr/>
        </p:nvGrpSpPr>
        <p:grpSpPr>
          <a:xfrm>
            <a:off x="2997454" y="5259578"/>
            <a:ext cx="2414905" cy="335280"/>
            <a:chOff x="2997454" y="5259578"/>
            <a:chExt cx="2414905" cy="335280"/>
          </a:xfrm>
          <a:solidFill>
            <a:srgbClr val="970A82"/>
          </a:solidFill>
        </p:grpSpPr>
        <p:sp>
          <p:nvSpPr>
            <p:cNvPr id="43" name="object 43"/>
            <p:cNvSpPr/>
            <p:nvPr/>
          </p:nvSpPr>
          <p:spPr>
            <a:xfrm>
              <a:off x="3003804" y="5426964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3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06318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06318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1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513582" y="5302377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3991609" y="5259578"/>
            <a:ext cx="549910" cy="335280"/>
            <a:chOff x="3991609" y="5259578"/>
            <a:chExt cx="549910" cy="335280"/>
          </a:xfrm>
          <a:solidFill>
            <a:srgbClr val="970A82"/>
          </a:solidFill>
        </p:grpSpPr>
        <p:sp>
          <p:nvSpPr>
            <p:cNvPr id="48" name="object 48"/>
            <p:cNvSpPr/>
            <p:nvPr/>
          </p:nvSpPr>
          <p:spPr>
            <a:xfrm>
              <a:off x="399668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9668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144517" y="5302377"/>
            <a:ext cx="2438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(2)</a:t>
            </a:r>
          </a:p>
        </p:txBody>
      </p:sp>
      <p:grpSp>
        <p:nvGrpSpPr>
          <p:cNvPr id="51" name="object 51"/>
          <p:cNvGrpSpPr/>
          <p:nvPr/>
        </p:nvGrpSpPr>
        <p:grpSpPr>
          <a:xfrm>
            <a:off x="4682061" y="5259658"/>
            <a:ext cx="549910" cy="334645"/>
            <a:chOff x="4682061" y="5259658"/>
            <a:chExt cx="549910" cy="334645"/>
          </a:xfrm>
          <a:solidFill>
            <a:srgbClr val="970A82"/>
          </a:solidFill>
        </p:grpSpPr>
        <p:sp>
          <p:nvSpPr>
            <p:cNvPr id="52" name="object 52"/>
            <p:cNvSpPr/>
            <p:nvPr/>
          </p:nvSpPr>
          <p:spPr>
            <a:xfrm>
              <a:off x="4687061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87061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895215" y="5302377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55" name="object 55"/>
          <p:cNvGrpSpPr/>
          <p:nvPr/>
        </p:nvGrpSpPr>
        <p:grpSpPr>
          <a:xfrm>
            <a:off x="2997454" y="6020053"/>
            <a:ext cx="2414905" cy="333375"/>
            <a:chOff x="2997454" y="6020053"/>
            <a:chExt cx="2414905" cy="333375"/>
          </a:xfrm>
        </p:grpSpPr>
        <p:sp>
          <p:nvSpPr>
            <p:cNvPr id="56" name="object 56"/>
            <p:cNvSpPr/>
            <p:nvPr/>
          </p:nvSpPr>
          <p:spPr>
            <a:xfrm>
              <a:off x="3003804" y="6185915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06318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06318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3513582" y="6061354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991609" y="6020053"/>
            <a:ext cx="549910" cy="333375"/>
            <a:chOff x="3991609" y="6020053"/>
            <a:chExt cx="549910" cy="333375"/>
          </a:xfrm>
          <a:solidFill>
            <a:srgbClr val="970A82"/>
          </a:solidFill>
        </p:grpSpPr>
        <p:sp>
          <p:nvSpPr>
            <p:cNvPr id="61" name="object 61"/>
            <p:cNvSpPr/>
            <p:nvPr/>
          </p:nvSpPr>
          <p:spPr>
            <a:xfrm>
              <a:off x="3996689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3996689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037838" y="6061354"/>
            <a:ext cx="4591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-2-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682061" y="6020134"/>
            <a:ext cx="549910" cy="333375"/>
            <a:chOff x="4682061" y="6020134"/>
            <a:chExt cx="549910" cy="333375"/>
          </a:xfrm>
          <a:solidFill>
            <a:srgbClr val="970A82"/>
          </a:solidFill>
        </p:grpSpPr>
        <p:sp>
          <p:nvSpPr>
            <p:cNvPr id="65" name="object 65"/>
            <p:cNvSpPr/>
            <p:nvPr/>
          </p:nvSpPr>
          <p:spPr>
            <a:xfrm>
              <a:off x="4687061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4687061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895215" y="6061354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476233" y="5259578"/>
            <a:ext cx="3048635" cy="335280"/>
            <a:chOff x="8476233" y="5259578"/>
            <a:chExt cx="3048635" cy="335280"/>
          </a:xfrm>
          <a:solidFill>
            <a:srgbClr val="970A82"/>
          </a:solidFill>
        </p:grpSpPr>
        <p:sp>
          <p:nvSpPr>
            <p:cNvPr id="69" name="object 69"/>
            <p:cNvSpPr/>
            <p:nvPr/>
          </p:nvSpPr>
          <p:spPr>
            <a:xfrm>
              <a:off x="8482583" y="5426964"/>
              <a:ext cx="3035935" cy="0"/>
            </a:xfrm>
            <a:custGeom>
              <a:avLst/>
              <a:gdLst/>
              <a:ahLst/>
              <a:cxnLst/>
              <a:rect l="l" t="t" r="r" b="b"/>
              <a:pathLst>
                <a:path w="3035934">
                  <a:moveTo>
                    <a:pt x="0" y="0"/>
                  </a:moveTo>
                  <a:lnTo>
                    <a:pt x="3035808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942212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942212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630918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0105897" y="5259578"/>
            <a:ext cx="551180" cy="335280"/>
            <a:chOff x="10105897" y="5259578"/>
            <a:chExt cx="551180" cy="335280"/>
          </a:xfrm>
          <a:solidFill>
            <a:srgbClr val="970A82"/>
          </a:solidFill>
        </p:grpSpPr>
        <p:sp>
          <p:nvSpPr>
            <p:cNvPr id="74" name="object 74"/>
            <p:cNvSpPr/>
            <p:nvPr/>
          </p:nvSpPr>
          <p:spPr>
            <a:xfrm>
              <a:off x="10110977" y="526465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501269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501269" y="324611"/>
                  </a:lnTo>
                  <a:lnTo>
                    <a:pt x="516749" y="321490"/>
                  </a:lnTo>
                  <a:lnTo>
                    <a:pt x="529383" y="312975"/>
                  </a:lnTo>
                  <a:lnTo>
                    <a:pt x="537898" y="300341"/>
                  </a:lnTo>
                  <a:lnTo>
                    <a:pt x="541020" y="284860"/>
                  </a:lnTo>
                  <a:lnTo>
                    <a:pt x="541020" y="39750"/>
                  </a:lnTo>
                  <a:lnTo>
                    <a:pt x="537898" y="24270"/>
                  </a:lnTo>
                  <a:lnTo>
                    <a:pt x="529383" y="11636"/>
                  </a:lnTo>
                  <a:lnTo>
                    <a:pt x="516749" y="3121"/>
                  </a:lnTo>
                  <a:lnTo>
                    <a:pt x="50126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0110977" y="526465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501269" y="0"/>
                  </a:lnTo>
                  <a:lnTo>
                    <a:pt x="516749" y="3121"/>
                  </a:lnTo>
                  <a:lnTo>
                    <a:pt x="529383" y="11636"/>
                  </a:lnTo>
                  <a:lnTo>
                    <a:pt x="537898" y="24270"/>
                  </a:lnTo>
                  <a:lnTo>
                    <a:pt x="541020" y="39750"/>
                  </a:lnTo>
                  <a:lnTo>
                    <a:pt x="541020" y="284860"/>
                  </a:lnTo>
                  <a:lnTo>
                    <a:pt x="537898" y="300341"/>
                  </a:lnTo>
                  <a:lnTo>
                    <a:pt x="529383" y="312975"/>
                  </a:lnTo>
                  <a:lnTo>
                    <a:pt x="516749" y="321490"/>
                  </a:lnTo>
                  <a:lnTo>
                    <a:pt x="501269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0319766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0796269" y="5259578"/>
            <a:ext cx="549910" cy="335280"/>
            <a:chOff x="10796269" y="5259578"/>
            <a:chExt cx="549910" cy="335280"/>
          </a:xfrm>
          <a:solidFill>
            <a:srgbClr val="970A82"/>
          </a:solidFill>
        </p:grpSpPr>
        <p:sp>
          <p:nvSpPr>
            <p:cNvPr id="78" name="object 78"/>
            <p:cNvSpPr/>
            <p:nvPr/>
          </p:nvSpPr>
          <p:spPr>
            <a:xfrm>
              <a:off x="1080134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080134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1009121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729805" y="5259658"/>
            <a:ext cx="549910" cy="334645"/>
            <a:chOff x="8729805" y="5259658"/>
            <a:chExt cx="549910" cy="334645"/>
          </a:xfrm>
          <a:solidFill>
            <a:srgbClr val="970A82"/>
          </a:solidFill>
        </p:grpSpPr>
        <p:sp>
          <p:nvSpPr>
            <p:cNvPr id="82" name="object 82"/>
            <p:cNvSpPr/>
            <p:nvPr/>
          </p:nvSpPr>
          <p:spPr>
            <a:xfrm>
              <a:off x="8734805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734805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8943213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0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07288" y="1610995"/>
            <a:ext cx="7159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Different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approaches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improvement</a:t>
            </a:r>
          </a:p>
        </p:txBody>
      </p:sp>
      <p:grpSp>
        <p:nvGrpSpPr>
          <p:cNvPr id="86" name="object 86"/>
          <p:cNvGrpSpPr/>
          <p:nvPr/>
        </p:nvGrpSpPr>
        <p:grpSpPr>
          <a:xfrm>
            <a:off x="9108693" y="2222245"/>
            <a:ext cx="2414905" cy="335280"/>
            <a:chOff x="9108693" y="2222245"/>
            <a:chExt cx="2414905" cy="335280"/>
          </a:xfrm>
          <a:solidFill>
            <a:srgbClr val="970A82"/>
          </a:solidFill>
        </p:grpSpPr>
        <p:sp>
          <p:nvSpPr>
            <p:cNvPr id="87" name="object 87"/>
            <p:cNvSpPr/>
            <p:nvPr/>
          </p:nvSpPr>
          <p:spPr>
            <a:xfrm>
              <a:off x="9115043" y="2389631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42212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42212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9630918" y="2264156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91" name="object 91"/>
          <p:cNvGrpSpPr/>
          <p:nvPr/>
        </p:nvGrpSpPr>
        <p:grpSpPr>
          <a:xfrm>
            <a:off x="10105897" y="2222245"/>
            <a:ext cx="549910" cy="335280"/>
            <a:chOff x="10105897" y="2222245"/>
            <a:chExt cx="549910" cy="335280"/>
          </a:xfrm>
          <a:solidFill>
            <a:srgbClr val="970A82"/>
          </a:solidFill>
        </p:grpSpPr>
        <p:sp>
          <p:nvSpPr>
            <p:cNvPr id="92" name="object 92"/>
            <p:cNvSpPr/>
            <p:nvPr/>
          </p:nvSpPr>
          <p:spPr>
            <a:xfrm>
              <a:off x="1011097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11097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10319131" y="2264156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</a:p>
        </p:txBody>
      </p:sp>
      <p:grpSp>
        <p:nvGrpSpPr>
          <p:cNvPr id="95" name="object 95"/>
          <p:cNvGrpSpPr/>
          <p:nvPr/>
        </p:nvGrpSpPr>
        <p:grpSpPr>
          <a:xfrm>
            <a:off x="10796269" y="2222245"/>
            <a:ext cx="549910" cy="335280"/>
            <a:chOff x="10796269" y="2222245"/>
            <a:chExt cx="549910" cy="335280"/>
          </a:xfrm>
          <a:solidFill>
            <a:srgbClr val="970A82"/>
          </a:solidFill>
        </p:grpSpPr>
        <p:sp>
          <p:nvSpPr>
            <p:cNvPr id="96" name="object 96"/>
            <p:cNvSpPr/>
            <p:nvPr/>
          </p:nvSpPr>
          <p:spPr>
            <a:xfrm>
              <a:off x="1080134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80134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1009121" y="2264156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9066784" y="2106674"/>
            <a:ext cx="2416175" cy="1210310"/>
            <a:chOff x="9108693" y="2105977"/>
            <a:chExt cx="2416175" cy="1210310"/>
          </a:xfrm>
        </p:grpSpPr>
        <p:sp>
          <p:nvSpPr>
            <p:cNvPr id="100" name="object 100"/>
            <p:cNvSpPr/>
            <p:nvPr/>
          </p:nvSpPr>
          <p:spPr>
            <a:xfrm>
              <a:off x="10110215" y="2110739"/>
              <a:ext cx="540385" cy="556895"/>
            </a:xfrm>
            <a:custGeom>
              <a:avLst/>
              <a:gdLst/>
              <a:ahLst/>
              <a:cxnLst/>
              <a:rect l="l" t="t" r="r" b="b"/>
              <a:pathLst>
                <a:path w="540384" h="556894">
                  <a:moveTo>
                    <a:pt x="0" y="0"/>
                  </a:moveTo>
                  <a:lnTo>
                    <a:pt x="540003" y="555244"/>
                  </a:lnTo>
                </a:path>
                <a:path w="540384" h="556894">
                  <a:moveTo>
                    <a:pt x="0" y="556513"/>
                  </a:moveTo>
                  <a:lnTo>
                    <a:pt x="54000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115043" y="3148583"/>
              <a:ext cx="2403475" cy="0"/>
            </a:xfrm>
            <a:custGeom>
              <a:avLst/>
              <a:gdLst/>
              <a:ahLst/>
              <a:cxnLst/>
              <a:rect l="l" t="t" r="r" b="b"/>
              <a:pathLst>
                <a:path w="2403475">
                  <a:moveTo>
                    <a:pt x="0" y="0"/>
                  </a:moveTo>
                  <a:lnTo>
                    <a:pt x="240334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422129" y="2987801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970A82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9422129" y="2987801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9630918" y="3023743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105" name="object 105"/>
          <p:cNvGrpSpPr/>
          <p:nvPr/>
        </p:nvGrpSpPr>
        <p:grpSpPr>
          <a:xfrm>
            <a:off x="10105897" y="2982722"/>
            <a:ext cx="551180" cy="333375"/>
            <a:chOff x="10105897" y="2982722"/>
            <a:chExt cx="551180" cy="333375"/>
          </a:xfrm>
          <a:solidFill>
            <a:srgbClr val="970A82"/>
          </a:solidFill>
        </p:grpSpPr>
        <p:sp>
          <p:nvSpPr>
            <p:cNvPr id="106" name="object 106"/>
            <p:cNvSpPr/>
            <p:nvPr/>
          </p:nvSpPr>
          <p:spPr>
            <a:xfrm>
              <a:off x="10110977" y="2987802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501396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501396" y="323088"/>
                  </a:lnTo>
                  <a:lnTo>
                    <a:pt x="516802" y="319968"/>
                  </a:lnTo>
                  <a:lnTo>
                    <a:pt x="529399" y="311467"/>
                  </a:lnTo>
                  <a:lnTo>
                    <a:pt x="537900" y="298870"/>
                  </a:lnTo>
                  <a:lnTo>
                    <a:pt x="541020" y="283463"/>
                  </a:lnTo>
                  <a:lnTo>
                    <a:pt x="541020" y="39624"/>
                  </a:lnTo>
                  <a:lnTo>
                    <a:pt x="537900" y="24217"/>
                  </a:lnTo>
                  <a:lnTo>
                    <a:pt x="529399" y="11620"/>
                  </a:lnTo>
                  <a:lnTo>
                    <a:pt x="516802" y="3119"/>
                  </a:lnTo>
                  <a:lnTo>
                    <a:pt x="50139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110977" y="2987802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501396" y="0"/>
                  </a:lnTo>
                  <a:lnTo>
                    <a:pt x="516802" y="3119"/>
                  </a:lnTo>
                  <a:lnTo>
                    <a:pt x="529399" y="11620"/>
                  </a:lnTo>
                  <a:lnTo>
                    <a:pt x="537900" y="24217"/>
                  </a:lnTo>
                  <a:lnTo>
                    <a:pt x="541020" y="39624"/>
                  </a:lnTo>
                  <a:lnTo>
                    <a:pt x="541020" y="283463"/>
                  </a:lnTo>
                  <a:lnTo>
                    <a:pt x="537900" y="298870"/>
                  </a:lnTo>
                  <a:lnTo>
                    <a:pt x="529399" y="311467"/>
                  </a:lnTo>
                  <a:lnTo>
                    <a:pt x="516802" y="319968"/>
                  </a:lnTo>
                  <a:lnTo>
                    <a:pt x="501396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10319766" y="3023743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</a:p>
        </p:txBody>
      </p:sp>
      <p:grpSp>
        <p:nvGrpSpPr>
          <p:cNvPr id="109" name="object 109"/>
          <p:cNvGrpSpPr/>
          <p:nvPr/>
        </p:nvGrpSpPr>
        <p:grpSpPr>
          <a:xfrm>
            <a:off x="10796269" y="2982722"/>
            <a:ext cx="549910" cy="333375"/>
            <a:chOff x="10796269" y="2982722"/>
            <a:chExt cx="549910" cy="333375"/>
          </a:xfrm>
          <a:solidFill>
            <a:srgbClr val="970A82"/>
          </a:solidFill>
        </p:grpSpPr>
        <p:sp>
          <p:nvSpPr>
            <p:cNvPr id="110" name="object 110"/>
            <p:cNvSpPr/>
            <p:nvPr/>
          </p:nvSpPr>
          <p:spPr>
            <a:xfrm>
              <a:off x="1080134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80134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11009121" y="3023743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0046969" y="2644901"/>
            <a:ext cx="344170" cy="353060"/>
          </a:xfrm>
          <a:custGeom>
            <a:avLst/>
            <a:gdLst/>
            <a:ahLst/>
            <a:cxnLst/>
            <a:rect l="l" t="t" r="r" b="b"/>
            <a:pathLst>
              <a:path w="344170" h="353060">
                <a:moveTo>
                  <a:pt x="70014" y="51480"/>
                </a:moveTo>
                <a:lnTo>
                  <a:pt x="49605" y="71341"/>
                </a:lnTo>
                <a:lnTo>
                  <a:pt x="323469" y="352678"/>
                </a:lnTo>
                <a:lnTo>
                  <a:pt x="344043" y="332739"/>
                </a:lnTo>
                <a:lnTo>
                  <a:pt x="70014" y="51480"/>
                </a:lnTo>
                <a:close/>
              </a:path>
              <a:path w="344170" h="353060">
                <a:moveTo>
                  <a:pt x="0" y="0"/>
                </a:moveTo>
                <a:lnTo>
                  <a:pt x="29082" y="91312"/>
                </a:lnTo>
                <a:lnTo>
                  <a:pt x="49605" y="71341"/>
                </a:lnTo>
                <a:lnTo>
                  <a:pt x="39624" y="61087"/>
                </a:lnTo>
                <a:lnTo>
                  <a:pt x="60071" y="41275"/>
                </a:lnTo>
                <a:lnTo>
                  <a:pt x="80502" y="41275"/>
                </a:lnTo>
                <a:lnTo>
                  <a:pt x="90550" y="31496"/>
                </a:lnTo>
                <a:lnTo>
                  <a:pt x="0" y="0"/>
                </a:lnTo>
                <a:close/>
              </a:path>
              <a:path w="344170" h="353060">
                <a:moveTo>
                  <a:pt x="60071" y="41275"/>
                </a:moveTo>
                <a:lnTo>
                  <a:pt x="39624" y="61087"/>
                </a:lnTo>
                <a:lnTo>
                  <a:pt x="49605" y="71341"/>
                </a:lnTo>
                <a:lnTo>
                  <a:pt x="70014" y="51480"/>
                </a:lnTo>
                <a:lnTo>
                  <a:pt x="60071" y="41275"/>
                </a:lnTo>
                <a:close/>
              </a:path>
              <a:path w="344170" h="353060">
                <a:moveTo>
                  <a:pt x="80502" y="41275"/>
                </a:moveTo>
                <a:lnTo>
                  <a:pt x="60071" y="41275"/>
                </a:lnTo>
                <a:lnTo>
                  <a:pt x="70014" y="51480"/>
                </a:lnTo>
                <a:lnTo>
                  <a:pt x="80502" y="41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4" name="object 114"/>
          <p:cNvGrpSpPr/>
          <p:nvPr/>
        </p:nvGrpSpPr>
        <p:grpSpPr>
          <a:xfrm>
            <a:off x="9108693" y="3703573"/>
            <a:ext cx="2416175" cy="335280"/>
            <a:chOff x="9108693" y="3703573"/>
            <a:chExt cx="2416175" cy="335280"/>
          </a:xfrm>
          <a:solidFill>
            <a:srgbClr val="970A82"/>
          </a:solidFill>
        </p:grpSpPr>
        <p:sp>
          <p:nvSpPr>
            <p:cNvPr id="115" name="object 115"/>
            <p:cNvSpPr/>
            <p:nvPr/>
          </p:nvSpPr>
          <p:spPr>
            <a:xfrm>
              <a:off x="9115043" y="3870959"/>
              <a:ext cx="2403475" cy="0"/>
            </a:xfrm>
            <a:custGeom>
              <a:avLst/>
              <a:gdLst/>
              <a:ahLst/>
              <a:cxnLst/>
              <a:rect l="l" t="t" r="r" b="b"/>
              <a:pathLst>
                <a:path w="2403475">
                  <a:moveTo>
                    <a:pt x="0" y="0"/>
                  </a:moveTo>
                  <a:lnTo>
                    <a:pt x="2403348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422129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422129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9630918" y="3746119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119" name="object 119"/>
          <p:cNvGrpSpPr/>
          <p:nvPr/>
        </p:nvGrpSpPr>
        <p:grpSpPr>
          <a:xfrm>
            <a:off x="10105897" y="3703573"/>
            <a:ext cx="551180" cy="335280"/>
            <a:chOff x="10105897" y="3703573"/>
            <a:chExt cx="551180" cy="335280"/>
          </a:xfrm>
          <a:solidFill>
            <a:srgbClr val="970A82"/>
          </a:solidFill>
        </p:grpSpPr>
        <p:sp>
          <p:nvSpPr>
            <p:cNvPr id="120" name="object 120"/>
            <p:cNvSpPr/>
            <p:nvPr/>
          </p:nvSpPr>
          <p:spPr>
            <a:xfrm>
              <a:off x="10110977" y="3708653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501269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501269" y="324612"/>
                  </a:lnTo>
                  <a:lnTo>
                    <a:pt x="516749" y="321490"/>
                  </a:lnTo>
                  <a:lnTo>
                    <a:pt x="529383" y="312975"/>
                  </a:lnTo>
                  <a:lnTo>
                    <a:pt x="537898" y="300341"/>
                  </a:lnTo>
                  <a:lnTo>
                    <a:pt x="541020" y="284861"/>
                  </a:lnTo>
                  <a:lnTo>
                    <a:pt x="541020" y="39751"/>
                  </a:lnTo>
                  <a:lnTo>
                    <a:pt x="537898" y="24270"/>
                  </a:lnTo>
                  <a:lnTo>
                    <a:pt x="529383" y="11636"/>
                  </a:lnTo>
                  <a:lnTo>
                    <a:pt x="516749" y="3121"/>
                  </a:lnTo>
                  <a:lnTo>
                    <a:pt x="50126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110977" y="3708653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501269" y="0"/>
                  </a:lnTo>
                  <a:lnTo>
                    <a:pt x="516749" y="3121"/>
                  </a:lnTo>
                  <a:lnTo>
                    <a:pt x="529383" y="11636"/>
                  </a:lnTo>
                  <a:lnTo>
                    <a:pt x="537898" y="24270"/>
                  </a:lnTo>
                  <a:lnTo>
                    <a:pt x="541020" y="39751"/>
                  </a:lnTo>
                  <a:lnTo>
                    <a:pt x="541020" y="284861"/>
                  </a:lnTo>
                  <a:lnTo>
                    <a:pt x="537898" y="300341"/>
                  </a:lnTo>
                  <a:lnTo>
                    <a:pt x="529383" y="312975"/>
                  </a:lnTo>
                  <a:lnTo>
                    <a:pt x="516749" y="321490"/>
                  </a:lnTo>
                  <a:lnTo>
                    <a:pt x="501269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10217911" y="3746119"/>
            <a:ext cx="327660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+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123" name="object 123"/>
          <p:cNvGrpSpPr/>
          <p:nvPr/>
        </p:nvGrpSpPr>
        <p:grpSpPr>
          <a:xfrm>
            <a:off x="10796350" y="3703654"/>
            <a:ext cx="549910" cy="334645"/>
            <a:chOff x="10796350" y="3703654"/>
            <a:chExt cx="549910" cy="334645"/>
          </a:xfrm>
          <a:solidFill>
            <a:srgbClr val="970A82"/>
          </a:solidFill>
        </p:grpSpPr>
        <p:sp>
          <p:nvSpPr>
            <p:cNvPr id="124" name="object 124"/>
            <p:cNvSpPr/>
            <p:nvPr/>
          </p:nvSpPr>
          <p:spPr>
            <a:xfrm>
              <a:off x="10801350" y="3708654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801350" y="3708654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11009121" y="3746119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4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9630918" y="4542790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10105897" y="4272026"/>
            <a:ext cx="551180" cy="333375"/>
            <a:chOff x="10105897" y="4272026"/>
            <a:chExt cx="551180" cy="333375"/>
          </a:xfrm>
          <a:solidFill>
            <a:srgbClr val="970A82"/>
          </a:solidFill>
        </p:grpSpPr>
        <p:sp>
          <p:nvSpPr>
            <p:cNvPr id="129" name="object 129"/>
            <p:cNvSpPr/>
            <p:nvPr/>
          </p:nvSpPr>
          <p:spPr>
            <a:xfrm>
              <a:off x="10110977" y="4277106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501396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4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501396" y="323088"/>
                  </a:lnTo>
                  <a:lnTo>
                    <a:pt x="516802" y="319968"/>
                  </a:lnTo>
                  <a:lnTo>
                    <a:pt x="529399" y="311467"/>
                  </a:lnTo>
                  <a:lnTo>
                    <a:pt x="537900" y="298870"/>
                  </a:lnTo>
                  <a:lnTo>
                    <a:pt x="541020" y="283464"/>
                  </a:lnTo>
                  <a:lnTo>
                    <a:pt x="541020" y="39624"/>
                  </a:lnTo>
                  <a:lnTo>
                    <a:pt x="537900" y="24217"/>
                  </a:lnTo>
                  <a:lnTo>
                    <a:pt x="529399" y="11620"/>
                  </a:lnTo>
                  <a:lnTo>
                    <a:pt x="516802" y="3119"/>
                  </a:lnTo>
                  <a:lnTo>
                    <a:pt x="50139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110977" y="4277106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501396" y="0"/>
                  </a:lnTo>
                  <a:lnTo>
                    <a:pt x="516802" y="3119"/>
                  </a:lnTo>
                  <a:lnTo>
                    <a:pt x="529399" y="11620"/>
                  </a:lnTo>
                  <a:lnTo>
                    <a:pt x="537900" y="24217"/>
                  </a:lnTo>
                  <a:lnTo>
                    <a:pt x="541020" y="39624"/>
                  </a:lnTo>
                  <a:lnTo>
                    <a:pt x="541020" y="283464"/>
                  </a:lnTo>
                  <a:lnTo>
                    <a:pt x="537900" y="298870"/>
                  </a:lnTo>
                  <a:lnTo>
                    <a:pt x="529399" y="311467"/>
                  </a:lnTo>
                  <a:lnTo>
                    <a:pt x="516802" y="319968"/>
                  </a:lnTo>
                  <a:lnTo>
                    <a:pt x="501396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4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10319766" y="4313682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10796269" y="4500626"/>
            <a:ext cx="549910" cy="335280"/>
            <a:chOff x="10796269" y="4500626"/>
            <a:chExt cx="549910" cy="335280"/>
          </a:xfrm>
          <a:solidFill>
            <a:srgbClr val="970A82"/>
          </a:solidFill>
        </p:grpSpPr>
        <p:sp>
          <p:nvSpPr>
            <p:cNvPr id="133" name="object 133"/>
            <p:cNvSpPr/>
            <p:nvPr/>
          </p:nvSpPr>
          <p:spPr>
            <a:xfrm>
              <a:off x="1080134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80134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11009121" y="4542790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4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10105897" y="4718558"/>
            <a:ext cx="551180" cy="335280"/>
            <a:chOff x="10105897" y="4718558"/>
            <a:chExt cx="551180" cy="335280"/>
          </a:xfrm>
          <a:solidFill>
            <a:srgbClr val="970A82"/>
          </a:solidFill>
        </p:grpSpPr>
        <p:sp>
          <p:nvSpPr>
            <p:cNvPr id="137" name="object 137"/>
            <p:cNvSpPr/>
            <p:nvPr/>
          </p:nvSpPr>
          <p:spPr>
            <a:xfrm>
              <a:off x="10110977" y="472363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501269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501269" y="324612"/>
                  </a:lnTo>
                  <a:lnTo>
                    <a:pt x="516749" y="321490"/>
                  </a:lnTo>
                  <a:lnTo>
                    <a:pt x="529383" y="312975"/>
                  </a:lnTo>
                  <a:lnTo>
                    <a:pt x="537898" y="300341"/>
                  </a:lnTo>
                  <a:lnTo>
                    <a:pt x="541020" y="284861"/>
                  </a:lnTo>
                  <a:lnTo>
                    <a:pt x="541020" y="39750"/>
                  </a:lnTo>
                  <a:lnTo>
                    <a:pt x="537898" y="24270"/>
                  </a:lnTo>
                  <a:lnTo>
                    <a:pt x="529383" y="11636"/>
                  </a:lnTo>
                  <a:lnTo>
                    <a:pt x="516749" y="3121"/>
                  </a:lnTo>
                  <a:lnTo>
                    <a:pt x="50126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110977" y="472363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501269" y="0"/>
                  </a:lnTo>
                  <a:lnTo>
                    <a:pt x="516749" y="3121"/>
                  </a:lnTo>
                  <a:lnTo>
                    <a:pt x="529383" y="11636"/>
                  </a:lnTo>
                  <a:lnTo>
                    <a:pt x="537898" y="24270"/>
                  </a:lnTo>
                  <a:lnTo>
                    <a:pt x="541020" y="39750"/>
                  </a:lnTo>
                  <a:lnTo>
                    <a:pt x="541020" y="284861"/>
                  </a:lnTo>
                  <a:lnTo>
                    <a:pt x="537898" y="300341"/>
                  </a:lnTo>
                  <a:lnTo>
                    <a:pt x="529383" y="312975"/>
                  </a:lnTo>
                  <a:lnTo>
                    <a:pt x="516749" y="321490"/>
                  </a:lnTo>
                  <a:lnTo>
                    <a:pt x="501269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10319766" y="476135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9960864" y="4437888"/>
            <a:ext cx="840105" cy="447040"/>
          </a:xfrm>
          <a:custGeom>
            <a:avLst/>
            <a:gdLst/>
            <a:ahLst/>
            <a:cxnLst/>
            <a:rect l="l" t="t" r="r" b="b"/>
            <a:pathLst>
              <a:path w="840104" h="447039">
                <a:moveTo>
                  <a:pt x="0" y="229107"/>
                </a:moveTo>
                <a:lnTo>
                  <a:pt x="74421" y="229107"/>
                </a:lnTo>
                <a:lnTo>
                  <a:pt x="74421" y="0"/>
                </a:lnTo>
                <a:lnTo>
                  <a:pt x="148970" y="0"/>
                </a:lnTo>
              </a:path>
              <a:path w="840104" h="447039">
                <a:moveTo>
                  <a:pt x="0" y="228600"/>
                </a:moveTo>
                <a:lnTo>
                  <a:pt x="74421" y="228600"/>
                </a:lnTo>
                <a:lnTo>
                  <a:pt x="74421" y="447039"/>
                </a:lnTo>
                <a:lnTo>
                  <a:pt x="148970" y="447039"/>
                </a:lnTo>
              </a:path>
              <a:path w="840104" h="447039">
                <a:moveTo>
                  <a:pt x="690371" y="0"/>
                </a:moveTo>
                <a:lnTo>
                  <a:pt x="765047" y="0"/>
                </a:lnTo>
                <a:lnTo>
                  <a:pt x="765047" y="229107"/>
                </a:lnTo>
                <a:lnTo>
                  <a:pt x="839724" y="229107"/>
                </a:lnTo>
              </a:path>
              <a:path w="840104" h="447039">
                <a:moveTo>
                  <a:pt x="690371" y="447039"/>
                </a:moveTo>
                <a:lnTo>
                  <a:pt x="765047" y="447039"/>
                </a:lnTo>
                <a:lnTo>
                  <a:pt x="765047" y="228600"/>
                </a:lnTo>
                <a:lnTo>
                  <a:pt x="839724" y="228600"/>
                </a:lnTo>
              </a:path>
            </a:pathLst>
          </a:custGeom>
          <a:solidFill>
            <a:srgbClr val="970A82"/>
          </a:solidFill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8476233" y="6020053"/>
            <a:ext cx="3048635" cy="333375"/>
            <a:chOff x="8476233" y="6020053"/>
            <a:chExt cx="3048635" cy="333375"/>
          </a:xfrm>
          <a:solidFill>
            <a:srgbClr val="970A82"/>
          </a:solidFill>
        </p:grpSpPr>
        <p:sp>
          <p:nvSpPr>
            <p:cNvPr id="142" name="object 142"/>
            <p:cNvSpPr/>
            <p:nvPr/>
          </p:nvSpPr>
          <p:spPr>
            <a:xfrm>
              <a:off x="8482583" y="6185915"/>
              <a:ext cx="3035935" cy="0"/>
            </a:xfrm>
            <a:custGeom>
              <a:avLst/>
              <a:gdLst/>
              <a:ahLst/>
              <a:cxnLst/>
              <a:rect l="l" t="t" r="r" b="b"/>
              <a:pathLst>
                <a:path w="3035934">
                  <a:moveTo>
                    <a:pt x="0" y="0"/>
                  </a:moveTo>
                  <a:lnTo>
                    <a:pt x="3035808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873328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873328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8941689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9417050" y="6020053"/>
            <a:ext cx="549910" cy="333375"/>
            <a:chOff x="9417050" y="6020053"/>
            <a:chExt cx="549910" cy="333375"/>
          </a:xfrm>
          <a:solidFill>
            <a:srgbClr val="970A82"/>
          </a:solidFill>
        </p:grpSpPr>
        <p:sp>
          <p:nvSpPr>
            <p:cNvPr id="147" name="object 147"/>
            <p:cNvSpPr/>
            <p:nvPr/>
          </p:nvSpPr>
          <p:spPr>
            <a:xfrm>
              <a:off x="9422130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9422130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49" name="object 149"/>
          <p:cNvSpPr txBox="1"/>
          <p:nvPr/>
        </p:nvSpPr>
        <p:spPr>
          <a:xfrm>
            <a:off x="9630918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10107421" y="6020053"/>
            <a:ext cx="549910" cy="333375"/>
            <a:chOff x="10107421" y="6020053"/>
            <a:chExt cx="549910" cy="333375"/>
          </a:xfrm>
          <a:solidFill>
            <a:srgbClr val="970A82"/>
          </a:solidFill>
        </p:grpSpPr>
        <p:sp>
          <p:nvSpPr>
            <p:cNvPr id="151" name="object 151"/>
            <p:cNvSpPr/>
            <p:nvPr/>
          </p:nvSpPr>
          <p:spPr>
            <a:xfrm>
              <a:off x="1011250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11250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10320273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10796350" y="6020134"/>
            <a:ext cx="549910" cy="333375"/>
            <a:chOff x="10796350" y="6020134"/>
            <a:chExt cx="549910" cy="333375"/>
          </a:xfrm>
          <a:solidFill>
            <a:srgbClr val="970A82"/>
          </a:solidFill>
        </p:grpSpPr>
        <p:sp>
          <p:nvSpPr>
            <p:cNvPr id="155" name="object 155"/>
            <p:cNvSpPr/>
            <p:nvPr/>
          </p:nvSpPr>
          <p:spPr>
            <a:xfrm>
              <a:off x="10801350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801350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11009121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4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2991357" y="3703573"/>
            <a:ext cx="2414905" cy="335280"/>
            <a:chOff x="2991357" y="3703573"/>
            <a:chExt cx="2414905" cy="335280"/>
          </a:xfrm>
        </p:grpSpPr>
        <p:sp>
          <p:nvSpPr>
            <p:cNvPr id="159" name="object 159"/>
            <p:cNvSpPr/>
            <p:nvPr/>
          </p:nvSpPr>
          <p:spPr>
            <a:xfrm>
              <a:off x="2997707" y="3870959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306317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306317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1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3513582" y="3746119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163" name="object 163"/>
          <p:cNvGrpSpPr/>
          <p:nvPr/>
        </p:nvGrpSpPr>
        <p:grpSpPr>
          <a:xfrm>
            <a:off x="3991609" y="3676141"/>
            <a:ext cx="1240155" cy="391160"/>
            <a:chOff x="3991609" y="3676141"/>
            <a:chExt cx="1240155" cy="391160"/>
          </a:xfrm>
        </p:grpSpPr>
        <p:sp>
          <p:nvSpPr>
            <p:cNvPr id="164" name="object 164"/>
            <p:cNvSpPr/>
            <p:nvPr/>
          </p:nvSpPr>
          <p:spPr>
            <a:xfrm>
              <a:off x="3996689" y="3681221"/>
              <a:ext cx="539750" cy="381000"/>
            </a:xfrm>
            <a:custGeom>
              <a:avLst/>
              <a:gdLst/>
              <a:ahLst/>
              <a:cxnLst/>
              <a:rect l="l" t="t" r="r" b="b"/>
              <a:pathLst>
                <a:path w="539750" h="381000">
                  <a:moveTo>
                    <a:pt x="492760" y="0"/>
                  </a:moveTo>
                  <a:lnTo>
                    <a:pt x="46736" y="0"/>
                  </a:lnTo>
                  <a:lnTo>
                    <a:pt x="28557" y="3677"/>
                  </a:lnTo>
                  <a:lnTo>
                    <a:pt x="13700" y="13700"/>
                  </a:lnTo>
                  <a:lnTo>
                    <a:pt x="3677" y="28557"/>
                  </a:lnTo>
                  <a:lnTo>
                    <a:pt x="0" y="46735"/>
                  </a:lnTo>
                  <a:lnTo>
                    <a:pt x="0" y="334263"/>
                  </a:lnTo>
                  <a:lnTo>
                    <a:pt x="3677" y="352442"/>
                  </a:lnTo>
                  <a:lnTo>
                    <a:pt x="13700" y="367299"/>
                  </a:lnTo>
                  <a:lnTo>
                    <a:pt x="28557" y="377322"/>
                  </a:lnTo>
                  <a:lnTo>
                    <a:pt x="46736" y="381000"/>
                  </a:lnTo>
                  <a:lnTo>
                    <a:pt x="492760" y="381000"/>
                  </a:lnTo>
                  <a:lnTo>
                    <a:pt x="510938" y="377322"/>
                  </a:lnTo>
                  <a:lnTo>
                    <a:pt x="525795" y="367299"/>
                  </a:lnTo>
                  <a:lnTo>
                    <a:pt x="535818" y="352442"/>
                  </a:lnTo>
                  <a:lnTo>
                    <a:pt x="539496" y="334263"/>
                  </a:lnTo>
                  <a:lnTo>
                    <a:pt x="539496" y="46735"/>
                  </a:lnTo>
                  <a:lnTo>
                    <a:pt x="535818" y="28557"/>
                  </a:lnTo>
                  <a:lnTo>
                    <a:pt x="525795" y="13700"/>
                  </a:lnTo>
                  <a:lnTo>
                    <a:pt x="510938" y="3677"/>
                  </a:lnTo>
                  <a:lnTo>
                    <a:pt x="492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996689" y="3681221"/>
              <a:ext cx="539750" cy="381000"/>
            </a:xfrm>
            <a:custGeom>
              <a:avLst/>
              <a:gdLst/>
              <a:ahLst/>
              <a:cxnLst/>
              <a:rect l="l" t="t" r="r" b="b"/>
              <a:pathLst>
                <a:path w="539750" h="381000">
                  <a:moveTo>
                    <a:pt x="0" y="46735"/>
                  </a:moveTo>
                  <a:lnTo>
                    <a:pt x="3677" y="28557"/>
                  </a:lnTo>
                  <a:lnTo>
                    <a:pt x="13700" y="13700"/>
                  </a:lnTo>
                  <a:lnTo>
                    <a:pt x="28557" y="3677"/>
                  </a:lnTo>
                  <a:lnTo>
                    <a:pt x="46736" y="0"/>
                  </a:lnTo>
                  <a:lnTo>
                    <a:pt x="492760" y="0"/>
                  </a:lnTo>
                  <a:lnTo>
                    <a:pt x="510938" y="3677"/>
                  </a:lnTo>
                  <a:lnTo>
                    <a:pt x="525795" y="13700"/>
                  </a:lnTo>
                  <a:lnTo>
                    <a:pt x="535818" y="28557"/>
                  </a:lnTo>
                  <a:lnTo>
                    <a:pt x="539496" y="46735"/>
                  </a:lnTo>
                  <a:lnTo>
                    <a:pt x="539496" y="334263"/>
                  </a:lnTo>
                  <a:lnTo>
                    <a:pt x="535818" y="352442"/>
                  </a:lnTo>
                  <a:lnTo>
                    <a:pt x="525795" y="367299"/>
                  </a:lnTo>
                  <a:lnTo>
                    <a:pt x="510938" y="377322"/>
                  </a:lnTo>
                  <a:lnTo>
                    <a:pt x="492760" y="381000"/>
                  </a:lnTo>
                  <a:lnTo>
                    <a:pt x="46736" y="381000"/>
                  </a:lnTo>
                  <a:lnTo>
                    <a:pt x="28557" y="377322"/>
                  </a:lnTo>
                  <a:lnTo>
                    <a:pt x="13700" y="367299"/>
                  </a:lnTo>
                  <a:lnTo>
                    <a:pt x="3677" y="352442"/>
                  </a:lnTo>
                  <a:lnTo>
                    <a:pt x="0" y="334263"/>
                  </a:lnTo>
                  <a:lnTo>
                    <a:pt x="0" y="46735"/>
                  </a:lnTo>
                  <a:close/>
                </a:path>
              </a:pathLst>
            </a:custGeom>
            <a:ln w="9999">
              <a:solidFill>
                <a:srgbClr val="970A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687061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687061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4895215" y="3746119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pic>
        <p:nvPicPr>
          <p:cNvPr id="169" name="object 16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508" y="3671315"/>
            <a:ext cx="399288" cy="397763"/>
          </a:xfrm>
          <a:prstGeom prst="rect">
            <a:avLst/>
          </a:prstGeom>
        </p:spPr>
      </p:pic>
      <p:sp>
        <p:nvSpPr>
          <p:cNvPr id="170" name="object 170"/>
          <p:cNvSpPr txBox="1"/>
          <p:nvPr/>
        </p:nvSpPr>
        <p:spPr>
          <a:xfrm>
            <a:off x="507288" y="2987421"/>
            <a:ext cx="2200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improve/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accelerate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507288" y="3743325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automate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507288" y="4501133"/>
            <a:ext cx="2046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reduce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complexity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507288" y="5258816"/>
            <a:ext cx="138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standardize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507288" y="6014720"/>
            <a:ext cx="2123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make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flexible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839204" y="2987421"/>
            <a:ext cx="1209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outsource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6839204" y="3743325"/>
            <a:ext cx="106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combine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839204" y="4501133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spc="-15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5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ze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6839204" y="5258816"/>
            <a:ext cx="1347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earlier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6839204" y="6014720"/>
            <a:ext cx="890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x</a:t>
            </a:r>
            <a:r>
              <a:rPr sz="1800" spc="-5" dirty="0">
                <a:latin typeface="Arial MT"/>
                <a:cs typeface="Arial MT"/>
              </a:rPr>
              <a:t>tend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0" grpId="0"/>
      <p:bldP spid="24" grpId="0"/>
      <p:bldP spid="28" grpId="0"/>
      <p:bldP spid="33" grpId="0"/>
      <p:bldP spid="37" grpId="0"/>
      <p:bldP spid="41" grpId="0"/>
      <p:bldP spid="46" grpId="0"/>
      <p:bldP spid="50" grpId="0"/>
      <p:bldP spid="54" grpId="0"/>
      <p:bldP spid="59" grpId="0"/>
      <p:bldP spid="63" grpId="0"/>
      <p:bldP spid="67" grpId="0"/>
      <p:bldP spid="72" grpId="0" animBg="1"/>
      <p:bldP spid="76" grpId="0" animBg="1"/>
      <p:bldP spid="80" grpId="0" animBg="1"/>
      <p:bldP spid="84" grpId="0" animBg="1"/>
      <p:bldP spid="85" grpId="0"/>
      <p:bldP spid="90" grpId="0"/>
      <p:bldP spid="94" grpId="0"/>
      <p:bldP spid="98" grpId="0"/>
      <p:bldP spid="104" grpId="0" animBg="1"/>
      <p:bldP spid="108" grpId="0" animBg="1"/>
      <p:bldP spid="112" grpId="0" animBg="1"/>
      <p:bldP spid="113" grpId="0" animBg="1"/>
      <p:bldP spid="118" grpId="0" animBg="1"/>
      <p:bldP spid="122" grpId="0" animBg="1"/>
      <p:bldP spid="126" grpId="0" animBg="1"/>
      <p:bldP spid="127" grpId="0" animBg="1"/>
      <p:bldP spid="131" grpId="0" animBg="1"/>
      <p:bldP spid="135" grpId="0" animBg="1"/>
      <p:bldP spid="139" grpId="0" animBg="1"/>
      <p:bldP spid="140" grpId="0" animBg="1"/>
      <p:bldP spid="145" grpId="0" animBg="1"/>
      <p:bldP spid="149" grpId="0" animBg="1"/>
      <p:bldP spid="153" grpId="0" animBg="1"/>
      <p:bldP spid="157" grpId="0" animBg="1"/>
      <p:bldP spid="162" grpId="0"/>
      <p:bldP spid="168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64172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Business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automation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898" y="1610106"/>
            <a:ext cx="550672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Business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30" dirty="0">
                <a:latin typeface="Arial MT"/>
                <a:cs typeface="Arial MT"/>
              </a:rPr>
              <a:t> (BPA)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 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software and technology to automate business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 and functions to accomplish defined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organizational goals (such as producing a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product, hiring and onboarding employees, or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providing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customer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service).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7296" y="0"/>
            <a:ext cx="450470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-36443"/>
            <a:ext cx="4800600" cy="7046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457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Robotic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automation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610995"/>
            <a:ext cx="5565140" cy="3531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Robotic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(RPA)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tools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bots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 integrated into business systems for 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purpose of automating and simplifying various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tasks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interactions.</a:t>
            </a:r>
          </a:p>
          <a:p>
            <a:pPr marL="12700" marR="28575">
              <a:lnSpc>
                <a:spcPct val="100000"/>
              </a:lnSpc>
              <a:spcBef>
                <a:spcPts val="1800"/>
              </a:spcBef>
            </a:pPr>
            <a:r>
              <a:rPr sz="2000" dirty="0">
                <a:latin typeface="Arial MT"/>
                <a:cs typeface="Arial MT"/>
              </a:rPr>
              <a:t>It describes software and bots that are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programmed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emulate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copy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human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actions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repetitive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business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tasks.</a:t>
            </a:r>
          </a:p>
          <a:p>
            <a:pPr marL="12700" marR="15875" algn="just">
              <a:lnSpc>
                <a:spcPct val="100000"/>
              </a:lnSpc>
              <a:spcBef>
                <a:spcPts val="1800"/>
              </a:spcBef>
            </a:pPr>
            <a:r>
              <a:rPr sz="2000" dirty="0">
                <a:latin typeface="Arial MT"/>
                <a:cs typeface="Arial MT"/>
              </a:rPr>
              <a:t>R</a:t>
            </a:r>
            <a:r>
              <a:rPr sz="2000" spc="-145" dirty="0">
                <a:latin typeface="Arial MT"/>
                <a:cs typeface="Arial MT"/>
              </a:rPr>
              <a:t>P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sof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ware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robots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</a:t>
            </a:r>
            <a:r>
              <a:rPr sz="2000" spc="5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navigate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5" dirty="0">
                <a:latin typeface="Arial MT"/>
                <a:cs typeface="Arial MT"/>
              </a:rPr>
              <a:t>s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read  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enter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wide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range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rule-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based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tasks.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3306" y="240538"/>
            <a:ext cx="966685" cy="986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71" y="-36443"/>
            <a:ext cx="4314875" cy="6894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0878" y="-152400"/>
            <a:ext cx="4573522" cy="723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2932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EFAB00"/>
                </a:solidFill>
              </a:rPr>
              <a:t>Workflow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workflow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automation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8723" y="3931026"/>
            <a:ext cx="4682490" cy="221742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workf</a:t>
            </a:r>
            <a:r>
              <a:rPr sz="2000" spc="-10" dirty="0">
                <a:latin typeface="Arial MT"/>
                <a:cs typeface="Arial MT"/>
              </a:rPr>
              <a:t>l</a:t>
            </a:r>
            <a:r>
              <a:rPr sz="2000" dirty="0">
                <a:latin typeface="Arial MT"/>
                <a:cs typeface="Arial MT"/>
              </a:rPr>
              <a:t>ow</a:t>
            </a:r>
            <a:endParaRPr sz="2000">
              <a:latin typeface="Arial MT"/>
              <a:cs typeface="Arial MT"/>
            </a:endParaRPr>
          </a:p>
          <a:p>
            <a:pPr marL="192405" marR="5651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defined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sequence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connected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activities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achieve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particular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result.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A structured </a:t>
            </a:r>
            <a:r>
              <a:rPr sz="1800" spc="-5" dirty="0">
                <a:latin typeface="Arial MT"/>
                <a:cs typeface="Arial MT"/>
              </a:rPr>
              <a:t>workflow </a:t>
            </a:r>
            <a:r>
              <a:rPr sz="1800" spc="-10" dirty="0">
                <a:latin typeface="Arial MT"/>
                <a:cs typeface="Arial MT"/>
              </a:rPr>
              <a:t>follows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distinct </a:t>
            </a:r>
            <a:r>
              <a:rPr sz="1800" dirty="0">
                <a:latin typeface="Arial MT"/>
                <a:cs typeface="Arial MT"/>
              </a:rPr>
              <a:t>path,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sequential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parallel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meet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specific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dependencies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requirements.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1168" y="3931026"/>
            <a:ext cx="4573905" cy="221742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spc="-5" dirty="0">
                <a:latin typeface="Arial MT"/>
                <a:cs typeface="Arial MT"/>
              </a:rPr>
              <a:t>Workflow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can be defined as making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flow </a:t>
            </a:r>
            <a:r>
              <a:rPr sz="1800" dirty="0">
                <a:latin typeface="Arial MT"/>
                <a:cs typeface="Arial MT"/>
              </a:rPr>
              <a:t>of tasks,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documents,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across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work- </a:t>
            </a:r>
            <a:r>
              <a:rPr sz="1800" spc="-5" dirty="0">
                <a:latin typeface="Arial MT"/>
                <a:cs typeface="Arial MT"/>
              </a:rPr>
              <a:t> related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activities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independently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accordance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defined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rules.</a:t>
            </a:r>
            <a:endParaRPr sz="1800">
              <a:latin typeface="Arial MT"/>
              <a:cs typeface="Arial MT"/>
            </a:endParaRPr>
          </a:p>
          <a:p>
            <a:pPr marL="192405" marR="32448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refers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specific</a:t>
            </a:r>
            <a:r>
              <a:rPr sz="1800" dirty="0">
                <a:latin typeface="Arial MT"/>
                <a:cs typeface="Arial MT"/>
              </a:rPr>
              <a:t> tasks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within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entire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workflow.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1057" y="1702586"/>
            <a:ext cx="1997734" cy="18511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8716" y="1872227"/>
            <a:ext cx="1259010" cy="1521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8" y="172041"/>
            <a:ext cx="12210354" cy="6705600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896600" y="-112291"/>
            <a:ext cx="566738" cy="1852675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-941579" y="3803141"/>
            <a:ext cx="646885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6"/>
          <p:cNvSpPr txBox="1"/>
          <p:nvPr/>
        </p:nvSpPr>
        <p:spPr>
          <a:xfrm>
            <a:off x="1354086" y="5219412"/>
            <a:ext cx="2468880" cy="76367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Continuous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Improvement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b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</a:b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57" name="object 11"/>
          <p:cNvSpPr/>
          <p:nvPr/>
        </p:nvSpPr>
        <p:spPr>
          <a:xfrm>
            <a:off x="1184542" y="5086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89539" y="7345"/>
                </a:lnTo>
                <a:lnTo>
                  <a:pt x="229073" y="27797"/>
                </a:lnTo>
                <a:lnTo>
                  <a:pt x="260249" y="58978"/>
                </a:lnTo>
                <a:lnTo>
                  <a:pt x="280693" y="98511"/>
                </a:lnTo>
                <a:lnTo>
                  <a:pt x="288036" y="144018"/>
                </a:lnTo>
                <a:lnTo>
                  <a:pt x="280693" y="189524"/>
                </a:lnTo>
                <a:lnTo>
                  <a:pt x="260249" y="229057"/>
                </a:lnTo>
                <a:lnTo>
                  <a:pt x="229073" y="260238"/>
                </a:lnTo>
                <a:lnTo>
                  <a:pt x="189539" y="280690"/>
                </a:lnTo>
                <a:lnTo>
                  <a:pt x="144018" y="288035"/>
                </a:lnTo>
                <a:lnTo>
                  <a:pt x="98496" y="280690"/>
                </a:lnTo>
                <a:lnTo>
                  <a:pt x="58962" y="260238"/>
                </a:lnTo>
                <a:lnTo>
                  <a:pt x="27786" y="229057"/>
                </a:lnTo>
                <a:lnTo>
                  <a:pt x="7342" y="189524"/>
                </a:lnTo>
                <a:lnTo>
                  <a:pt x="0" y="144018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259472" y="5077118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6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59" name="object 13"/>
          <p:cNvGrpSpPr/>
          <p:nvPr/>
        </p:nvGrpSpPr>
        <p:grpSpPr>
          <a:xfrm>
            <a:off x="676401" y="3939187"/>
            <a:ext cx="4057650" cy="682142"/>
            <a:chOff x="676401" y="3939285"/>
            <a:chExt cx="4057650" cy="1020444"/>
          </a:xfrm>
        </p:grpSpPr>
        <p:sp>
          <p:nvSpPr>
            <p:cNvPr id="60" name="object 14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3876802" y="0"/>
                  </a:moveTo>
                  <a:lnTo>
                    <a:pt x="167894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4" y="1007363"/>
                  </a:lnTo>
                  <a:lnTo>
                    <a:pt x="3876802" y="1007363"/>
                  </a:lnTo>
                  <a:lnTo>
                    <a:pt x="3921429" y="1001365"/>
                  </a:lnTo>
                  <a:lnTo>
                    <a:pt x="3961534" y="984438"/>
                  </a:lnTo>
                  <a:lnTo>
                    <a:pt x="3995515" y="958183"/>
                  </a:lnTo>
                  <a:lnTo>
                    <a:pt x="4021770" y="924202"/>
                  </a:lnTo>
                  <a:lnTo>
                    <a:pt x="4038697" y="884097"/>
                  </a:lnTo>
                  <a:lnTo>
                    <a:pt x="4044696" y="839469"/>
                  </a:lnTo>
                  <a:lnTo>
                    <a:pt x="4044696" y="167894"/>
                  </a:lnTo>
                  <a:lnTo>
                    <a:pt x="4038697" y="123266"/>
                  </a:lnTo>
                  <a:lnTo>
                    <a:pt x="4021770" y="83161"/>
                  </a:lnTo>
                  <a:lnTo>
                    <a:pt x="3995515" y="49180"/>
                  </a:lnTo>
                  <a:lnTo>
                    <a:pt x="3961534" y="22925"/>
                  </a:lnTo>
                  <a:lnTo>
                    <a:pt x="3921429" y="5998"/>
                  </a:lnTo>
                  <a:lnTo>
                    <a:pt x="387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bject 15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4" y="0"/>
                  </a:lnTo>
                  <a:lnTo>
                    <a:pt x="3876802" y="0"/>
                  </a:lnTo>
                  <a:lnTo>
                    <a:pt x="3921429" y="5998"/>
                  </a:lnTo>
                  <a:lnTo>
                    <a:pt x="3961534" y="22925"/>
                  </a:lnTo>
                  <a:lnTo>
                    <a:pt x="3995515" y="49180"/>
                  </a:lnTo>
                  <a:lnTo>
                    <a:pt x="4021770" y="83161"/>
                  </a:lnTo>
                  <a:lnTo>
                    <a:pt x="4038697" y="123266"/>
                  </a:lnTo>
                  <a:lnTo>
                    <a:pt x="4044696" y="167894"/>
                  </a:lnTo>
                  <a:lnTo>
                    <a:pt x="4044696" y="839469"/>
                  </a:lnTo>
                  <a:lnTo>
                    <a:pt x="4038697" y="884097"/>
                  </a:lnTo>
                  <a:lnTo>
                    <a:pt x="4021770" y="924202"/>
                  </a:lnTo>
                  <a:lnTo>
                    <a:pt x="3995515" y="958183"/>
                  </a:lnTo>
                  <a:lnTo>
                    <a:pt x="3961534" y="984438"/>
                  </a:lnTo>
                  <a:lnTo>
                    <a:pt x="3921429" y="1001365"/>
                  </a:lnTo>
                  <a:lnTo>
                    <a:pt x="3876802" y="1007363"/>
                  </a:lnTo>
                  <a:lnTo>
                    <a:pt x="167894" y="1007363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750" y="4006595"/>
              <a:ext cx="12700" cy="8851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63" name="object 17"/>
          <p:cNvSpPr txBox="1"/>
          <p:nvPr/>
        </p:nvSpPr>
        <p:spPr>
          <a:xfrm>
            <a:off x="3048849" y="4158358"/>
            <a:ext cx="1353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To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Enablement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4" name="object 18"/>
          <p:cNvSpPr txBox="1"/>
          <p:nvPr/>
        </p:nvSpPr>
        <p:spPr>
          <a:xfrm>
            <a:off x="1284477" y="4116070"/>
            <a:ext cx="11577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r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om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Build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5" name="object 20"/>
          <p:cNvSpPr/>
          <p:nvPr/>
        </p:nvSpPr>
        <p:spPr>
          <a:xfrm>
            <a:off x="671065" y="1591606"/>
            <a:ext cx="1684020" cy="874665"/>
          </a:xfrm>
          <a:custGeom>
            <a:avLst/>
            <a:gdLst/>
            <a:ahLst/>
            <a:cxnLst/>
            <a:rect l="l" t="t" r="r" b="b"/>
            <a:pathLst>
              <a:path w="1684020" h="1007744">
                <a:moveTo>
                  <a:pt x="1516126" y="0"/>
                </a:moveTo>
                <a:lnTo>
                  <a:pt x="167894" y="0"/>
                </a:lnTo>
                <a:lnTo>
                  <a:pt x="123262" y="5998"/>
                </a:lnTo>
                <a:lnTo>
                  <a:pt x="83155" y="22925"/>
                </a:lnTo>
                <a:lnTo>
                  <a:pt x="49175" y="49180"/>
                </a:lnTo>
                <a:lnTo>
                  <a:pt x="22923" y="83161"/>
                </a:lnTo>
                <a:lnTo>
                  <a:pt x="5997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7" y="884097"/>
                </a:lnTo>
                <a:lnTo>
                  <a:pt x="22923" y="924202"/>
                </a:lnTo>
                <a:lnTo>
                  <a:pt x="49175" y="958183"/>
                </a:lnTo>
                <a:lnTo>
                  <a:pt x="83155" y="984438"/>
                </a:lnTo>
                <a:lnTo>
                  <a:pt x="123262" y="1001365"/>
                </a:lnTo>
                <a:lnTo>
                  <a:pt x="167894" y="1007363"/>
                </a:lnTo>
                <a:lnTo>
                  <a:pt x="1516126" y="1007363"/>
                </a:lnTo>
                <a:lnTo>
                  <a:pt x="1560753" y="1001365"/>
                </a:lnTo>
                <a:lnTo>
                  <a:pt x="1600858" y="984438"/>
                </a:lnTo>
                <a:lnTo>
                  <a:pt x="1634839" y="958183"/>
                </a:lnTo>
                <a:lnTo>
                  <a:pt x="1661094" y="924202"/>
                </a:lnTo>
                <a:lnTo>
                  <a:pt x="1678021" y="884097"/>
                </a:lnTo>
                <a:lnTo>
                  <a:pt x="1684020" y="839469"/>
                </a:lnTo>
                <a:lnTo>
                  <a:pt x="1684020" y="167893"/>
                </a:lnTo>
                <a:lnTo>
                  <a:pt x="1678021" y="123266"/>
                </a:lnTo>
                <a:lnTo>
                  <a:pt x="1661094" y="83161"/>
                </a:lnTo>
                <a:lnTo>
                  <a:pt x="1634839" y="49180"/>
                </a:lnTo>
                <a:lnTo>
                  <a:pt x="1600858" y="22925"/>
                </a:lnTo>
                <a:lnTo>
                  <a:pt x="1560753" y="5998"/>
                </a:lnTo>
                <a:lnTo>
                  <a:pt x="1516126" y="0"/>
                </a:lnTo>
                <a:close/>
              </a:path>
            </a:pathLst>
          </a:custGeom>
          <a:solidFill>
            <a:schemeClr val="accent5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bject 22"/>
          <p:cNvSpPr txBox="1"/>
          <p:nvPr/>
        </p:nvSpPr>
        <p:spPr>
          <a:xfrm>
            <a:off x="921816" y="1852675"/>
            <a:ext cx="120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Introduction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67" name="object 24"/>
          <p:cNvSpPr/>
          <p:nvPr/>
        </p:nvSpPr>
        <p:spPr>
          <a:xfrm>
            <a:off x="3043427" y="1664125"/>
            <a:ext cx="1685925" cy="903562"/>
          </a:xfrm>
          <a:custGeom>
            <a:avLst/>
            <a:gdLst/>
            <a:ahLst/>
            <a:cxnLst/>
            <a:rect l="l" t="t" r="r" b="b"/>
            <a:pathLst>
              <a:path w="1685925" h="1007744">
                <a:moveTo>
                  <a:pt x="1517650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1517650" y="1007363"/>
                </a:lnTo>
                <a:lnTo>
                  <a:pt x="1562277" y="1001365"/>
                </a:lnTo>
                <a:lnTo>
                  <a:pt x="1602382" y="984438"/>
                </a:lnTo>
                <a:lnTo>
                  <a:pt x="1636363" y="958183"/>
                </a:lnTo>
                <a:lnTo>
                  <a:pt x="1662618" y="924202"/>
                </a:lnTo>
                <a:lnTo>
                  <a:pt x="1679545" y="884097"/>
                </a:lnTo>
                <a:lnTo>
                  <a:pt x="1685544" y="839470"/>
                </a:lnTo>
                <a:lnTo>
                  <a:pt x="1685544" y="167893"/>
                </a:lnTo>
                <a:lnTo>
                  <a:pt x="1679545" y="123266"/>
                </a:lnTo>
                <a:lnTo>
                  <a:pt x="1662618" y="83161"/>
                </a:lnTo>
                <a:lnTo>
                  <a:pt x="1636363" y="49180"/>
                </a:lnTo>
                <a:lnTo>
                  <a:pt x="1602382" y="22925"/>
                </a:lnTo>
                <a:lnTo>
                  <a:pt x="1562277" y="5998"/>
                </a:lnTo>
                <a:lnTo>
                  <a:pt x="15176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3230372" y="1730755"/>
            <a:ext cx="1311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BPM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69" name="object 27"/>
          <p:cNvGrpSpPr/>
          <p:nvPr/>
        </p:nvGrpSpPr>
        <p:grpSpPr>
          <a:xfrm>
            <a:off x="676401" y="2701873"/>
            <a:ext cx="1696720" cy="1029259"/>
            <a:chOff x="676401" y="2709417"/>
            <a:chExt cx="1696720" cy="1021715"/>
          </a:xfrm>
        </p:grpSpPr>
        <p:sp>
          <p:nvSpPr>
            <p:cNvPr id="70" name="object 28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1515872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15872" y="1008888"/>
                  </a:lnTo>
                  <a:lnTo>
                    <a:pt x="1560562" y="1002879"/>
                  </a:lnTo>
                  <a:lnTo>
                    <a:pt x="1600726" y="985924"/>
                  </a:lnTo>
                  <a:lnTo>
                    <a:pt x="1634759" y="959627"/>
                  </a:lnTo>
                  <a:lnTo>
                    <a:pt x="1661056" y="925594"/>
                  </a:lnTo>
                  <a:lnTo>
                    <a:pt x="1678011" y="885430"/>
                  </a:lnTo>
                  <a:lnTo>
                    <a:pt x="1684020" y="840740"/>
                  </a:lnTo>
                  <a:lnTo>
                    <a:pt x="1684020" y="168148"/>
                  </a:lnTo>
                  <a:lnTo>
                    <a:pt x="1678011" y="123457"/>
                  </a:lnTo>
                  <a:lnTo>
                    <a:pt x="1661056" y="83293"/>
                  </a:lnTo>
                  <a:lnTo>
                    <a:pt x="1634759" y="49260"/>
                  </a:lnTo>
                  <a:lnTo>
                    <a:pt x="1600726" y="22963"/>
                  </a:lnTo>
                  <a:lnTo>
                    <a:pt x="1560562" y="6008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8" y="0"/>
                  </a:lnTo>
                  <a:lnTo>
                    <a:pt x="1515872" y="0"/>
                  </a:lnTo>
                  <a:lnTo>
                    <a:pt x="1560562" y="6008"/>
                  </a:lnTo>
                  <a:lnTo>
                    <a:pt x="1600726" y="22963"/>
                  </a:lnTo>
                  <a:lnTo>
                    <a:pt x="1634759" y="49260"/>
                  </a:lnTo>
                  <a:lnTo>
                    <a:pt x="1661056" y="83293"/>
                  </a:lnTo>
                  <a:lnTo>
                    <a:pt x="1678011" y="123457"/>
                  </a:lnTo>
                  <a:lnTo>
                    <a:pt x="1684020" y="168148"/>
                  </a:lnTo>
                  <a:lnTo>
                    <a:pt x="1684020" y="840740"/>
                  </a:lnTo>
                  <a:lnTo>
                    <a:pt x="1678011" y="885430"/>
                  </a:lnTo>
                  <a:lnTo>
                    <a:pt x="1661056" y="925594"/>
                  </a:lnTo>
                  <a:lnTo>
                    <a:pt x="1634759" y="959627"/>
                  </a:lnTo>
                  <a:lnTo>
                    <a:pt x="1600726" y="985924"/>
                  </a:lnTo>
                  <a:lnTo>
                    <a:pt x="1560562" y="1002879"/>
                  </a:lnTo>
                  <a:lnTo>
                    <a:pt x="1515872" y="1008888"/>
                  </a:lnTo>
                  <a:lnTo>
                    <a:pt x="168148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object 30"/>
          <p:cNvSpPr txBox="1"/>
          <p:nvPr/>
        </p:nvSpPr>
        <p:spPr>
          <a:xfrm>
            <a:off x="953820" y="2960369"/>
            <a:ext cx="1142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lvl="0" indent="-1574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Analyze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and </a:t>
            </a:r>
            <a:r>
              <a:rPr kumimoji="0" sz="1600" b="0" i="0" u="none" strike="noStrike" kern="1200" cap="none" spc="-4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3" name="object 31"/>
          <p:cNvGrpSpPr/>
          <p:nvPr/>
        </p:nvGrpSpPr>
        <p:grpSpPr>
          <a:xfrm>
            <a:off x="3037077" y="2715767"/>
            <a:ext cx="1698625" cy="970323"/>
            <a:chOff x="3037077" y="2709417"/>
            <a:chExt cx="1698625" cy="1021715"/>
          </a:xfrm>
        </p:grpSpPr>
        <p:sp>
          <p:nvSpPr>
            <p:cNvPr id="74" name="object 32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1517396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517396" y="1008888"/>
                  </a:lnTo>
                  <a:lnTo>
                    <a:pt x="1562086" y="1002879"/>
                  </a:lnTo>
                  <a:lnTo>
                    <a:pt x="1602250" y="985924"/>
                  </a:lnTo>
                  <a:lnTo>
                    <a:pt x="1636283" y="959627"/>
                  </a:lnTo>
                  <a:lnTo>
                    <a:pt x="1662580" y="925594"/>
                  </a:lnTo>
                  <a:lnTo>
                    <a:pt x="1679535" y="885430"/>
                  </a:lnTo>
                  <a:lnTo>
                    <a:pt x="1685544" y="840740"/>
                  </a:lnTo>
                  <a:lnTo>
                    <a:pt x="1685544" y="168148"/>
                  </a:lnTo>
                  <a:lnTo>
                    <a:pt x="1679535" y="123457"/>
                  </a:lnTo>
                  <a:lnTo>
                    <a:pt x="1662580" y="83293"/>
                  </a:lnTo>
                  <a:lnTo>
                    <a:pt x="1636283" y="49260"/>
                  </a:lnTo>
                  <a:lnTo>
                    <a:pt x="1602250" y="22963"/>
                  </a:lnTo>
                  <a:lnTo>
                    <a:pt x="1562086" y="600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517396" y="0"/>
                  </a:lnTo>
                  <a:lnTo>
                    <a:pt x="1562086" y="6008"/>
                  </a:lnTo>
                  <a:lnTo>
                    <a:pt x="1602250" y="22963"/>
                  </a:lnTo>
                  <a:lnTo>
                    <a:pt x="1636283" y="49260"/>
                  </a:lnTo>
                  <a:lnTo>
                    <a:pt x="1662580" y="83293"/>
                  </a:lnTo>
                  <a:lnTo>
                    <a:pt x="1679535" y="123457"/>
                  </a:lnTo>
                  <a:lnTo>
                    <a:pt x="1685544" y="168148"/>
                  </a:lnTo>
                  <a:lnTo>
                    <a:pt x="1685544" y="840740"/>
                  </a:lnTo>
                  <a:lnTo>
                    <a:pt x="1679535" y="885430"/>
                  </a:lnTo>
                  <a:lnTo>
                    <a:pt x="1662580" y="925594"/>
                  </a:lnTo>
                  <a:lnTo>
                    <a:pt x="1636283" y="959627"/>
                  </a:lnTo>
                  <a:lnTo>
                    <a:pt x="1602250" y="985924"/>
                  </a:lnTo>
                  <a:lnTo>
                    <a:pt x="1562086" y="1002879"/>
                  </a:lnTo>
                  <a:lnTo>
                    <a:pt x="1517396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object 34"/>
          <p:cNvSpPr txBox="1"/>
          <p:nvPr/>
        </p:nvSpPr>
        <p:spPr>
          <a:xfrm>
            <a:off x="3558285" y="3082289"/>
            <a:ext cx="6578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7" name="object 35"/>
          <p:cNvGrpSpPr/>
          <p:nvPr/>
        </p:nvGrpSpPr>
        <p:grpSpPr>
          <a:xfrm>
            <a:off x="527684" y="3793616"/>
            <a:ext cx="307340" cy="307340"/>
            <a:chOff x="527684" y="3793616"/>
            <a:chExt cx="307340" cy="307340"/>
          </a:xfrm>
        </p:grpSpPr>
        <p:sp>
          <p:nvSpPr>
            <p:cNvPr id="78" name="object 36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1904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object 38"/>
          <p:cNvSpPr txBox="1"/>
          <p:nvPr/>
        </p:nvSpPr>
        <p:spPr>
          <a:xfrm>
            <a:off x="611530" y="3807967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2957575" y="1492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bject 42"/>
          <p:cNvSpPr txBox="1"/>
          <p:nvPr/>
        </p:nvSpPr>
        <p:spPr>
          <a:xfrm>
            <a:off x="3036785" y="1493133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3" name="object 47"/>
          <p:cNvGrpSpPr/>
          <p:nvPr/>
        </p:nvGrpSpPr>
        <p:grpSpPr>
          <a:xfrm>
            <a:off x="2923032" y="2678003"/>
            <a:ext cx="307340" cy="307340"/>
            <a:chOff x="2891408" y="2560701"/>
            <a:chExt cx="307340" cy="307340"/>
          </a:xfrm>
        </p:grpSpPr>
        <p:sp>
          <p:nvSpPr>
            <p:cNvPr id="84" name="object 48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bject 49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bject 50"/>
          <p:cNvSpPr txBox="1"/>
          <p:nvPr/>
        </p:nvSpPr>
        <p:spPr>
          <a:xfrm>
            <a:off x="3007487" y="271682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526161" y="2560701"/>
            <a:ext cx="307340" cy="307340"/>
            <a:chOff x="526161" y="2560701"/>
            <a:chExt cx="307340" cy="307340"/>
          </a:xfrm>
        </p:grpSpPr>
        <p:sp>
          <p:nvSpPr>
            <p:cNvPr id="88" name="object 52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bject 53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object 54"/>
          <p:cNvSpPr txBox="1"/>
          <p:nvPr/>
        </p:nvSpPr>
        <p:spPr>
          <a:xfrm>
            <a:off x="609701" y="2575305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95" name="object 40"/>
          <p:cNvSpPr/>
          <p:nvPr/>
        </p:nvSpPr>
        <p:spPr>
          <a:xfrm>
            <a:off x="566262" y="15312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6262" y="148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7" name="object 4"/>
          <p:cNvSpPr/>
          <p:nvPr/>
        </p:nvSpPr>
        <p:spPr>
          <a:xfrm>
            <a:off x="5597021" y="865216"/>
            <a:ext cx="5581015" cy="5842633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bject 5"/>
          <p:cNvSpPr txBox="1"/>
          <p:nvPr/>
        </p:nvSpPr>
        <p:spPr>
          <a:xfrm>
            <a:off x="6020841" y="1371869"/>
            <a:ext cx="472439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B</a:t>
            </a: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PM 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99" name="object 15"/>
          <p:cNvGrpSpPr/>
          <p:nvPr/>
        </p:nvGrpSpPr>
        <p:grpSpPr>
          <a:xfrm>
            <a:off x="6177400" y="1900093"/>
            <a:ext cx="4743450" cy="596055"/>
            <a:chOff x="6517005" y="2194941"/>
            <a:chExt cx="4743450" cy="622935"/>
          </a:xfrm>
          <a:solidFill>
            <a:schemeClr val="bg1"/>
          </a:solidFill>
        </p:grpSpPr>
        <p:sp>
          <p:nvSpPr>
            <p:cNvPr id="100" name="object 16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6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4"/>
                  </a:lnTo>
                  <a:lnTo>
                    <a:pt x="4623816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bject 17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623816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6" y="603504"/>
                  </a:lnTo>
                  <a:lnTo>
                    <a:pt x="100584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grpFill/>
            <a:ln w="1904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object 18"/>
          <p:cNvSpPr txBox="1"/>
          <p:nvPr/>
        </p:nvSpPr>
        <p:spPr>
          <a:xfrm>
            <a:off x="6531716" y="2060310"/>
            <a:ext cx="3552960" cy="457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lang="en-US" sz="1400" spc="-5" dirty="0">
                <a:cs typeface="Arial"/>
              </a:rPr>
              <a:t>2.1           Business</a:t>
            </a:r>
            <a:r>
              <a:rPr lang="en-US" sz="1400" spc="-50" dirty="0">
                <a:cs typeface="Arial"/>
              </a:rPr>
              <a:t> </a:t>
            </a:r>
            <a:r>
              <a:rPr lang="en-US" sz="1400" dirty="0">
                <a:cs typeface="Arial"/>
              </a:rPr>
              <a:t>Process</a:t>
            </a:r>
            <a:r>
              <a:rPr lang="en-US" sz="1400" spc="-45" dirty="0">
                <a:cs typeface="Arial"/>
              </a:rPr>
              <a:t> </a:t>
            </a:r>
            <a:r>
              <a:rPr lang="en-US" sz="1400" spc="-5" dirty="0">
                <a:cs typeface="Arial"/>
              </a:rPr>
              <a:t>Management </a:t>
            </a:r>
            <a:r>
              <a:rPr lang="en-US" sz="1400" spc="-375" dirty="0">
                <a:cs typeface="Arial"/>
              </a:rPr>
              <a:t> </a:t>
            </a:r>
            <a:r>
              <a:rPr lang="en-US" sz="1400" dirty="0">
                <a:cs typeface="Arial"/>
              </a:rPr>
              <a:t>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103" name="object 19"/>
          <p:cNvGrpSpPr/>
          <p:nvPr/>
        </p:nvGrpSpPr>
        <p:grpSpPr>
          <a:xfrm>
            <a:off x="6173137" y="2610856"/>
            <a:ext cx="4733925" cy="530643"/>
            <a:chOff x="6521005" y="3011233"/>
            <a:chExt cx="4733925" cy="611505"/>
          </a:xfrm>
        </p:grpSpPr>
        <p:sp>
          <p:nvSpPr>
            <p:cNvPr id="104" name="object 20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4624070" y="601979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bject 21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object 22"/>
          <p:cNvSpPr txBox="1"/>
          <p:nvPr/>
        </p:nvSpPr>
        <p:spPr>
          <a:xfrm>
            <a:off x="6502597" y="2716468"/>
            <a:ext cx="36539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0">
              <a:spcBef>
                <a:spcPts val="105"/>
              </a:spcBef>
            </a:pPr>
            <a:r>
              <a:rPr lang="en-US" sz="1400" dirty="0">
                <a:solidFill>
                  <a:prstClr val="black"/>
                </a:solidFill>
                <a:cs typeface="Arial MT"/>
              </a:rPr>
              <a:t>2.2                Process</a:t>
            </a:r>
            <a:r>
              <a:rPr lang="en-US" sz="1400" spc="-60" dirty="0">
                <a:solidFill>
                  <a:prstClr val="black"/>
                </a:solidFill>
                <a:cs typeface="Arial MT"/>
              </a:rPr>
              <a:t> </a:t>
            </a:r>
            <a:r>
              <a:rPr lang="en-US" sz="1400" spc="-5" dirty="0">
                <a:solidFill>
                  <a:prstClr val="black"/>
                </a:solidFill>
                <a:cs typeface="Arial MT"/>
              </a:rPr>
              <a:t>identification</a:t>
            </a:r>
            <a:endParaRPr lang="en-US" sz="1400" dirty="0">
              <a:solidFill>
                <a:prstClr val="black"/>
              </a:solidFill>
              <a:cs typeface="Arial MT"/>
            </a:endParaRPr>
          </a:p>
        </p:txBody>
      </p:sp>
      <p:grpSp>
        <p:nvGrpSpPr>
          <p:cNvPr id="107" name="object 23"/>
          <p:cNvGrpSpPr/>
          <p:nvPr/>
        </p:nvGrpSpPr>
        <p:grpSpPr>
          <a:xfrm>
            <a:off x="6162675" y="3219989"/>
            <a:ext cx="4733925" cy="569082"/>
            <a:chOff x="6521005" y="3822001"/>
            <a:chExt cx="4733925" cy="611505"/>
          </a:xfrm>
        </p:grpSpPr>
        <p:sp>
          <p:nvSpPr>
            <p:cNvPr id="108" name="object 24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30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object 25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30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0" name="object 26"/>
          <p:cNvSpPr txBox="1"/>
          <p:nvPr/>
        </p:nvSpPr>
        <p:spPr>
          <a:xfrm>
            <a:off x="6431820" y="3366305"/>
            <a:ext cx="33919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88265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2.3                Process Discovery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1" name="object 27"/>
          <p:cNvGrpSpPr/>
          <p:nvPr/>
        </p:nvGrpSpPr>
        <p:grpSpPr>
          <a:xfrm>
            <a:off x="6129118" y="3887794"/>
            <a:ext cx="4733925" cy="542920"/>
            <a:chOff x="6521005" y="4632769"/>
            <a:chExt cx="4733925" cy="613410"/>
          </a:xfrm>
        </p:grpSpPr>
        <p:sp>
          <p:nvSpPr>
            <p:cNvPr id="112" name="object 28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5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4623815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bject 29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4623815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5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9524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" name="object 30"/>
          <p:cNvSpPr txBox="1"/>
          <p:nvPr/>
        </p:nvSpPr>
        <p:spPr>
          <a:xfrm>
            <a:off x="6497576" y="4032623"/>
            <a:ext cx="24396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1905" lvl="0" indent="0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-5" dirty="0">
                <a:solidFill>
                  <a:prstClr val="black"/>
                </a:solidFill>
                <a:latin typeface="Calibri" panose="020F0502020204030204"/>
                <a:cs typeface="Arial MT"/>
              </a:rPr>
              <a:t>2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.4                 Process Analysis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5" name="object 31"/>
          <p:cNvGrpSpPr/>
          <p:nvPr/>
        </p:nvGrpSpPr>
        <p:grpSpPr>
          <a:xfrm>
            <a:off x="6135681" y="4486345"/>
            <a:ext cx="4733925" cy="517683"/>
            <a:chOff x="6521005" y="5445061"/>
            <a:chExt cx="4733925" cy="611505"/>
          </a:xfrm>
        </p:grpSpPr>
        <p:sp>
          <p:nvSpPr>
            <p:cNvPr id="116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object 34"/>
          <p:cNvSpPr txBox="1"/>
          <p:nvPr/>
        </p:nvSpPr>
        <p:spPr>
          <a:xfrm>
            <a:off x="6509406" y="4647727"/>
            <a:ext cx="26873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-5" dirty="0">
                <a:solidFill>
                  <a:prstClr val="black"/>
                </a:solidFill>
                <a:latin typeface="Calibri" panose="020F0502020204030204"/>
                <a:cs typeface="Arial MT"/>
              </a:rPr>
              <a:t>2.5                 Process Redesign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124" name="object 7"/>
          <p:cNvSpPr txBox="1"/>
          <p:nvPr/>
        </p:nvSpPr>
        <p:spPr>
          <a:xfrm>
            <a:off x="566262" y="342419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Training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Overview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grpSp>
        <p:nvGrpSpPr>
          <p:cNvPr id="126" name="object 31"/>
          <p:cNvGrpSpPr/>
          <p:nvPr/>
        </p:nvGrpSpPr>
        <p:grpSpPr>
          <a:xfrm>
            <a:off x="6104622" y="5116304"/>
            <a:ext cx="4733925" cy="517683"/>
            <a:chOff x="6521005" y="5445061"/>
            <a:chExt cx="4733925" cy="611505"/>
          </a:xfrm>
        </p:grpSpPr>
        <p:sp>
          <p:nvSpPr>
            <p:cNvPr id="127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object 31"/>
          <p:cNvGrpSpPr/>
          <p:nvPr/>
        </p:nvGrpSpPr>
        <p:grpSpPr>
          <a:xfrm>
            <a:off x="6129118" y="5724281"/>
            <a:ext cx="4733925" cy="517683"/>
            <a:chOff x="6521005" y="5445061"/>
            <a:chExt cx="4733925" cy="611505"/>
          </a:xfrm>
        </p:grpSpPr>
        <p:sp>
          <p:nvSpPr>
            <p:cNvPr id="130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object 34"/>
          <p:cNvSpPr txBox="1"/>
          <p:nvPr/>
        </p:nvSpPr>
        <p:spPr>
          <a:xfrm>
            <a:off x="6478851" y="5164282"/>
            <a:ext cx="388434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indent="-116205">
              <a:spcBef>
                <a:spcPts val="100"/>
              </a:spcBef>
            </a:pPr>
            <a:r>
              <a:rPr lang="en-US" sz="1400" spc="-5" dirty="0">
                <a:solidFill>
                  <a:prstClr val="black"/>
                </a:solidFill>
                <a:latin typeface="Calibri" panose="020F0502020204030204"/>
                <a:cs typeface="Arial MT"/>
              </a:rPr>
              <a:t>2.6                 </a:t>
            </a:r>
            <a:r>
              <a:rPr lang="en-US" sz="1400" dirty="0">
                <a:cs typeface="Arial MT"/>
              </a:rPr>
              <a:t>Process</a:t>
            </a:r>
            <a:r>
              <a:rPr lang="en-US" sz="1400" spc="-45" dirty="0">
                <a:cs typeface="Arial MT"/>
              </a:rPr>
              <a:t> </a:t>
            </a:r>
            <a:r>
              <a:rPr lang="en-US" sz="1400" spc="-5" dirty="0">
                <a:cs typeface="Arial MT"/>
              </a:rPr>
              <a:t>implementation</a:t>
            </a:r>
            <a:r>
              <a:rPr lang="en-US" sz="1400" spc="-45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and</a:t>
            </a:r>
            <a:r>
              <a:rPr lang="en-US" sz="1400" spc="-20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change</a:t>
            </a:r>
          </a:p>
          <a:p>
            <a:pPr marL="115570" marR="5080" indent="-116205">
              <a:spcBef>
                <a:spcPts val="100"/>
              </a:spcBef>
            </a:pPr>
            <a:r>
              <a:rPr lang="en-US" sz="1400" dirty="0">
                <a:cs typeface="Arial MT"/>
              </a:rPr>
              <a:t>                       </a:t>
            </a:r>
            <a:r>
              <a:rPr lang="en-US" sz="1400" spc="-375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management </a:t>
            </a:r>
            <a:r>
              <a:rPr lang="en-US" sz="1400" spc="-5" dirty="0">
                <a:solidFill>
                  <a:prstClr val="black"/>
                </a:solidFill>
                <a:cs typeface="Arial MT"/>
              </a:rPr>
              <a:t> Redesign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 MT"/>
            </a:endParaRPr>
          </a:p>
        </p:txBody>
      </p:sp>
      <p:sp>
        <p:nvSpPr>
          <p:cNvPr id="133" name="object 34"/>
          <p:cNvSpPr txBox="1"/>
          <p:nvPr/>
        </p:nvSpPr>
        <p:spPr>
          <a:xfrm>
            <a:off x="6433996" y="5827672"/>
            <a:ext cx="388434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prstClr val="black"/>
                </a:solidFill>
                <a:cs typeface="Arial MT"/>
              </a:rPr>
              <a:t>2.7                  </a:t>
            </a:r>
            <a:r>
              <a:rPr lang="en-US" sz="1400" dirty="0">
                <a:cs typeface="Arial MT"/>
              </a:rPr>
              <a:t>Process</a:t>
            </a:r>
            <a:r>
              <a:rPr lang="en-US" sz="1400" spc="-60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monitoring</a:t>
            </a:r>
            <a:r>
              <a:rPr lang="en-US" sz="1400" spc="-60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and</a:t>
            </a:r>
            <a:r>
              <a:rPr lang="en-US" sz="1400" spc="-35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controlling</a:t>
            </a:r>
          </a:p>
        </p:txBody>
      </p:sp>
    </p:spTree>
    <p:extLst>
      <p:ext uri="{BB962C8B-B14F-4D97-AF65-F5344CB8AC3E}">
        <p14:creationId xmlns:p14="http://schemas.microsoft.com/office/powerpoint/2010/main" val="415652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/>
      <p:bldP spid="63" grpId="0"/>
      <p:bldP spid="64" grpId="0"/>
      <p:bldP spid="65" grpId="0" animBg="1"/>
      <p:bldP spid="66" grpId="0"/>
      <p:bldP spid="67" grpId="0" animBg="1"/>
      <p:bldP spid="68" grpId="0"/>
      <p:bldP spid="72" grpId="0"/>
      <p:bldP spid="76" grpId="0"/>
      <p:bldP spid="80" grpId="0"/>
      <p:bldP spid="81" grpId="0" animBg="1"/>
      <p:bldP spid="82" grpId="0"/>
      <p:bldP spid="86" grpId="0"/>
      <p:bldP spid="90" grpId="0"/>
      <p:bldP spid="95" grpId="0" animBg="1"/>
      <p:bldP spid="96" grpId="0"/>
      <p:bldP spid="97" grpId="0" animBg="1"/>
      <p:bldP spid="98" grpId="0"/>
      <p:bldP spid="102" grpId="0"/>
      <p:bldP spid="106" grpId="0"/>
      <p:bldP spid="110" grpId="0"/>
      <p:bldP spid="114" grpId="0"/>
      <p:bldP spid="118" grpId="0"/>
      <p:bldP spid="124" grpId="0"/>
      <p:bldP spid="132" grpId="0"/>
      <p:bldP spid="13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819" y="-152399"/>
            <a:ext cx="538358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4439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dirty="0">
                <a:solidFill>
                  <a:srgbClr val="EFAB00"/>
                </a:solidFill>
              </a:rPr>
              <a:t> 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43800" y="2638908"/>
            <a:ext cx="2921635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spc="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Explorer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1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Automation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727" y="1202436"/>
            <a:ext cx="5225796" cy="5225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608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357120"/>
            <a:ext cx="9082405" cy="1931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Think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out-of-the-box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Balance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critical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criteria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e.g.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cost,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time,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quality,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flexibility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79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Invest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know-how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resources</a:t>
            </a:r>
          </a:p>
          <a:p>
            <a:pPr marL="279400" indent="-266700">
              <a:lnSpc>
                <a:spcPct val="100000"/>
              </a:lnSpc>
              <a:spcBef>
                <a:spcPts val="18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inclusive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when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designing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meet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important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stakeholders‘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00" y="-217247"/>
            <a:ext cx="12397523" cy="7292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275336" y="3661907"/>
            <a:ext cx="11688064" cy="2478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6:</a:t>
            </a:r>
            <a:r>
              <a:rPr sz="6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Implementation</a:t>
            </a:r>
            <a:r>
              <a:rPr sz="6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6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Change </a:t>
            </a:r>
            <a:r>
              <a:rPr sz="6000" b="1" spc="-9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spc="-5" dirty="0">
                <a:solidFill>
                  <a:srgbClr val="EFAB00"/>
                </a:solidFill>
                <a:latin typeface="Arial"/>
                <a:cs typeface="Arial"/>
              </a:rPr>
              <a:t>Management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5386070" cy="27197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Examples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improvement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approaches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 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Signavio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 Suite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high-level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automation</a:t>
            </a:r>
            <a:endParaRPr sz="1800" dirty="0">
              <a:latin typeface="Arial MT"/>
              <a:cs typeface="Arial MT"/>
            </a:endParaRPr>
          </a:p>
          <a:p>
            <a:pPr marL="192405" marR="40386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 </a:t>
            </a:r>
            <a:r>
              <a:rPr sz="1800" dirty="0">
                <a:latin typeface="Arial MT"/>
                <a:cs typeface="Arial MT"/>
              </a:rPr>
              <a:t>of the critical success factors for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spc="-4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949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203" y="1524759"/>
            <a:ext cx="5093335" cy="23691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endParaRPr sz="20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Prepare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to-be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realize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automation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potential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Ensure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strong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management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around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to-be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educated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enabled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stakeholders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4" name="object 14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21" grpId="0"/>
      <p:bldP spid="22" grpId="0"/>
      <p:bldP spid="24" grpId="0"/>
      <p:bldP spid="28" grpId="0"/>
      <p:bldP spid="29" grpId="0"/>
      <p:bldP spid="33" grpId="0"/>
      <p:bldP spid="34" grpId="0"/>
      <p:bldP spid="36" grpId="0"/>
      <p:bldP spid="3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9674" y="1835149"/>
            <a:ext cx="8801099" cy="32511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2842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Implementation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rollout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2842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Implementation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rollout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3841620"/>
            <a:ext cx="3270250" cy="186626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rollout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Deploy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new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across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organization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ensure</a:t>
            </a:r>
            <a:r>
              <a:rPr sz="1800" dirty="0">
                <a:latin typeface="Arial MT"/>
                <a:cs typeface="Arial MT"/>
              </a:rPr>
              <a:t> that</a:t>
            </a:r>
            <a:r>
              <a:rPr sz="1800" spc="-5" dirty="0">
                <a:latin typeface="Arial MT"/>
                <a:cs typeface="Arial MT"/>
              </a:rPr>
              <a:t> stakeholders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necessary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execute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properly.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0" y="3841620"/>
            <a:ext cx="3354704" cy="24911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Systems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endParaRPr sz="2000">
              <a:latin typeface="Arial MT"/>
              <a:cs typeface="Arial MT"/>
            </a:endParaRPr>
          </a:p>
          <a:p>
            <a:pPr marL="192405" marR="9461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Involves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transitioning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development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testing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production.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Requires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planning,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testing,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coordination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ensure system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deployed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minimal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disruption.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19541" y="3841620"/>
            <a:ext cx="3200400" cy="23310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People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Prepare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affected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stakeholders</a:t>
            </a:r>
            <a:r>
              <a:rPr sz="1800" dirty="0">
                <a:latin typeface="Arial MT"/>
                <a:cs typeface="Arial MT"/>
              </a:rPr>
              <a:t> 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changes.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Ensure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people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5"/>
              </a:spcBef>
              <a:buChar char="–"/>
              <a:tabLst>
                <a:tab pos="370840" algn="l"/>
              </a:tabLst>
            </a:pPr>
            <a:r>
              <a:rPr sz="1800" spc="-5" dirty="0">
                <a:latin typeface="Arial MT"/>
                <a:cs typeface="Arial MT"/>
              </a:rPr>
              <a:t>enabled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sz="1800" spc="-5" dirty="0">
                <a:latin typeface="Arial MT"/>
                <a:cs typeface="Arial MT"/>
              </a:rPr>
              <a:t>equipped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sz="1800" spc="-10" dirty="0">
                <a:latin typeface="Arial MT"/>
                <a:cs typeface="Arial MT"/>
              </a:rPr>
              <a:t>empowered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137" y="1896138"/>
            <a:ext cx="1759993" cy="16316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8249" y="1932805"/>
            <a:ext cx="1521661" cy="156749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9122" y="2134471"/>
            <a:ext cx="1558327" cy="1145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64870" y="-1081146"/>
            <a:ext cx="5157663" cy="937260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5971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Change</a:t>
            </a:r>
            <a:r>
              <a:rPr spc="-7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3581400" y="1820799"/>
            <a:ext cx="797087" cy="7276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9600" y="3924725"/>
            <a:ext cx="1557527" cy="15560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00400" y="1876298"/>
            <a:ext cx="6875805" cy="3720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49900"/>
              </a:lnSpc>
              <a:spcBef>
                <a:spcPts val="95"/>
              </a:spcBef>
            </a:pPr>
            <a:r>
              <a:rPr lang="en-US" sz="4400" b="1" dirty="0">
                <a:solidFill>
                  <a:schemeClr val="bg1"/>
                </a:solidFill>
                <a:latin typeface="Arial"/>
                <a:cs typeface="Arial"/>
              </a:rPr>
              <a:t>The measure of intelligence is the ability to change</a:t>
            </a:r>
            <a:r>
              <a:rPr sz="4400" b="1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44780" algn="ctr">
              <a:lnSpc>
                <a:spcPct val="100000"/>
              </a:lnSpc>
              <a:spcBef>
                <a:spcPts val="3025"/>
              </a:spcBef>
            </a:pPr>
            <a:r>
              <a:rPr lang="en-US" spc="-5" dirty="0">
                <a:solidFill>
                  <a:schemeClr val="bg1"/>
                </a:solidFill>
                <a:latin typeface="Arial MT"/>
                <a:cs typeface="Arial MT"/>
              </a:rPr>
              <a:t>Albert Einstein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Change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impact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on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operations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824" y="5535499"/>
            <a:ext cx="514846" cy="4229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7705" y="5544311"/>
            <a:ext cx="582757" cy="4145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3467" y="4218432"/>
            <a:ext cx="481583" cy="4815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0796" y="2877311"/>
            <a:ext cx="566928" cy="4937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0532" y="2897003"/>
            <a:ext cx="425663" cy="4986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6306" y="4185460"/>
            <a:ext cx="606127" cy="4408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30300" y="2358644"/>
            <a:ext cx="9461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965" marR="5080" indent="-889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Operatio</a:t>
            </a:r>
            <a:r>
              <a:rPr sz="1400" spc="-15" dirty="0">
                <a:latin typeface="Arial MT"/>
                <a:cs typeface="Arial MT"/>
              </a:rPr>
              <a:t>n</a:t>
            </a:r>
            <a:r>
              <a:rPr sz="1400" dirty="0">
                <a:latin typeface="Arial MT"/>
                <a:cs typeface="Arial MT"/>
              </a:rPr>
              <a:t>al  efficiency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5163" y="3618357"/>
            <a:ext cx="83629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2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Market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20" dirty="0">
                <a:latin typeface="Arial MT"/>
                <a:cs typeface="Arial MT"/>
              </a:rPr>
              <a:t>x</a:t>
            </a:r>
            <a:r>
              <a:rPr sz="1400" dirty="0">
                <a:latin typeface="Arial MT"/>
                <a:cs typeface="Arial MT"/>
              </a:rPr>
              <a:t>pansion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1544" y="4974412"/>
            <a:ext cx="114300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Business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65170" y="2358644"/>
            <a:ext cx="6781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E</a:t>
            </a:r>
            <a:r>
              <a:rPr sz="1400" spc="-20" dirty="0">
                <a:latin typeface="Arial MT"/>
                <a:cs typeface="Arial MT"/>
              </a:rPr>
              <a:t>x</a:t>
            </a:r>
            <a:r>
              <a:rPr sz="1400" dirty="0">
                <a:latin typeface="Arial MT"/>
                <a:cs typeface="Arial MT"/>
              </a:rPr>
              <a:t>ternal  factors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87801" y="3626358"/>
            <a:ext cx="1233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M&amp;A,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spin-offs,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incubation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3982" y="4974412"/>
            <a:ext cx="139827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Client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e</a:t>
            </a:r>
            <a:r>
              <a:rPr sz="1400" spc="-20" dirty="0">
                <a:latin typeface="Arial MT"/>
                <a:cs typeface="Arial MT"/>
              </a:rPr>
              <a:t>x</a:t>
            </a:r>
            <a:r>
              <a:rPr sz="1400" dirty="0">
                <a:latin typeface="Arial MT"/>
                <a:cs typeface="Arial MT"/>
              </a:rPr>
              <a:t>pectation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shifts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7593" y="1610613"/>
            <a:ext cx="2003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Change</a:t>
            </a:r>
            <a:r>
              <a:rPr sz="2000" spc="-6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drivers…</a:t>
            </a:r>
            <a:endParaRPr sz="2000" dirty="0">
              <a:solidFill>
                <a:srgbClr val="980A82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3359" y="1610613"/>
            <a:ext cx="4853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…constantly</a:t>
            </a:r>
            <a:r>
              <a:rPr sz="2000" spc="-5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challenge</a:t>
            </a:r>
            <a:r>
              <a:rPr sz="2000" spc="-2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way</a:t>
            </a:r>
            <a:r>
              <a:rPr sz="2000" spc="-1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we</a:t>
            </a:r>
            <a:r>
              <a:rPr sz="2000" spc="-2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operate</a:t>
            </a:r>
            <a:endParaRPr sz="2000" dirty="0">
              <a:solidFill>
                <a:srgbClr val="980A82"/>
              </a:solidFill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75147" y="3145535"/>
            <a:ext cx="490727" cy="191871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08743" y="3184012"/>
            <a:ext cx="5078165" cy="18747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Reaction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change</a:t>
            </a:r>
          </a:p>
        </p:txBody>
      </p:sp>
      <p:sp>
        <p:nvSpPr>
          <p:cNvPr id="3" name="object 3"/>
          <p:cNvSpPr/>
          <p:nvPr/>
        </p:nvSpPr>
        <p:spPr>
          <a:xfrm>
            <a:off x="1021080" y="5356478"/>
            <a:ext cx="8870950" cy="171450"/>
          </a:xfrm>
          <a:custGeom>
            <a:avLst/>
            <a:gdLst/>
            <a:ahLst/>
            <a:cxnLst/>
            <a:rect l="l" t="t" r="r" b="b"/>
            <a:pathLst>
              <a:path w="8870950" h="171450">
                <a:moveTo>
                  <a:pt x="8699119" y="0"/>
                </a:moveTo>
                <a:lnTo>
                  <a:pt x="8699119" y="171450"/>
                </a:lnTo>
                <a:lnTo>
                  <a:pt x="8813419" y="114300"/>
                </a:lnTo>
                <a:lnTo>
                  <a:pt x="8727694" y="114300"/>
                </a:lnTo>
                <a:lnTo>
                  <a:pt x="8727694" y="57150"/>
                </a:lnTo>
                <a:lnTo>
                  <a:pt x="8813419" y="57150"/>
                </a:lnTo>
                <a:lnTo>
                  <a:pt x="8699119" y="0"/>
                </a:lnTo>
                <a:close/>
              </a:path>
              <a:path w="8870950" h="171450">
                <a:moveTo>
                  <a:pt x="8699119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8699119" y="114300"/>
                </a:lnTo>
                <a:lnTo>
                  <a:pt x="8699119" y="57150"/>
                </a:lnTo>
                <a:close/>
              </a:path>
              <a:path w="8870950" h="171450">
                <a:moveTo>
                  <a:pt x="8813419" y="57150"/>
                </a:moveTo>
                <a:lnTo>
                  <a:pt x="8727694" y="57150"/>
                </a:lnTo>
                <a:lnTo>
                  <a:pt x="8727694" y="114300"/>
                </a:lnTo>
                <a:lnTo>
                  <a:pt x="8813419" y="114300"/>
                </a:lnTo>
                <a:lnTo>
                  <a:pt x="8870569" y="85725"/>
                </a:lnTo>
                <a:lnTo>
                  <a:pt x="8813419" y="5715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1430" y="1940051"/>
            <a:ext cx="171450" cy="3356610"/>
          </a:xfrm>
          <a:custGeom>
            <a:avLst/>
            <a:gdLst/>
            <a:ahLst/>
            <a:cxnLst/>
            <a:rect l="l" t="t" r="r" b="b"/>
            <a:pathLst>
              <a:path w="171450" h="3356610">
                <a:moveTo>
                  <a:pt x="114300" y="142875"/>
                </a:moveTo>
                <a:lnTo>
                  <a:pt x="57150" y="142875"/>
                </a:lnTo>
                <a:lnTo>
                  <a:pt x="57150" y="3356102"/>
                </a:lnTo>
                <a:lnTo>
                  <a:pt x="114300" y="3356102"/>
                </a:lnTo>
                <a:lnTo>
                  <a:pt x="114300" y="142875"/>
                </a:lnTo>
                <a:close/>
              </a:path>
              <a:path w="171450" h="3356610">
                <a:moveTo>
                  <a:pt x="85725" y="0"/>
                </a:moveTo>
                <a:lnTo>
                  <a:pt x="0" y="171450"/>
                </a:lnTo>
                <a:lnTo>
                  <a:pt x="57150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1450" h="3356610">
                <a:moveTo>
                  <a:pt x="157162" y="142875"/>
                </a:moveTo>
                <a:lnTo>
                  <a:pt x="114300" y="142875"/>
                </a:lnTo>
                <a:lnTo>
                  <a:pt x="114300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5974" y="1837182"/>
            <a:ext cx="7580630" cy="2621280"/>
          </a:xfrm>
          <a:custGeom>
            <a:avLst/>
            <a:gdLst/>
            <a:ahLst/>
            <a:cxnLst/>
            <a:rect l="l" t="t" r="r" b="b"/>
            <a:pathLst>
              <a:path w="7580630" h="2621279">
                <a:moveTo>
                  <a:pt x="0" y="1079372"/>
                </a:moveTo>
                <a:lnTo>
                  <a:pt x="26622" y="1036460"/>
                </a:lnTo>
                <a:lnTo>
                  <a:pt x="55043" y="996219"/>
                </a:lnTo>
                <a:lnTo>
                  <a:pt x="85153" y="958672"/>
                </a:lnTo>
                <a:lnTo>
                  <a:pt x="116846" y="923842"/>
                </a:lnTo>
                <a:lnTo>
                  <a:pt x="150014" y="891752"/>
                </a:lnTo>
                <a:lnTo>
                  <a:pt x="184550" y="862426"/>
                </a:lnTo>
                <a:lnTo>
                  <a:pt x="220345" y="835886"/>
                </a:lnTo>
                <a:lnTo>
                  <a:pt x="257294" y="812155"/>
                </a:lnTo>
                <a:lnTo>
                  <a:pt x="295287" y="791258"/>
                </a:lnTo>
                <a:lnTo>
                  <a:pt x="334219" y="773216"/>
                </a:lnTo>
                <a:lnTo>
                  <a:pt x="373980" y="758053"/>
                </a:lnTo>
                <a:lnTo>
                  <a:pt x="414465" y="745792"/>
                </a:lnTo>
                <a:lnTo>
                  <a:pt x="455564" y="736457"/>
                </a:lnTo>
                <a:lnTo>
                  <a:pt x="497172" y="730069"/>
                </a:lnTo>
                <a:lnTo>
                  <a:pt x="539180" y="726653"/>
                </a:lnTo>
                <a:lnTo>
                  <a:pt x="581480" y="726231"/>
                </a:lnTo>
                <a:lnTo>
                  <a:pt x="623966" y="728827"/>
                </a:lnTo>
                <a:lnTo>
                  <a:pt x="666530" y="734464"/>
                </a:lnTo>
                <a:lnTo>
                  <a:pt x="709065" y="743164"/>
                </a:lnTo>
                <a:lnTo>
                  <a:pt x="751462" y="754951"/>
                </a:lnTo>
                <a:lnTo>
                  <a:pt x="793615" y="769849"/>
                </a:lnTo>
                <a:lnTo>
                  <a:pt x="835416" y="787879"/>
                </a:lnTo>
                <a:lnTo>
                  <a:pt x="876757" y="809065"/>
                </a:lnTo>
                <a:lnTo>
                  <a:pt x="917531" y="833431"/>
                </a:lnTo>
                <a:lnTo>
                  <a:pt x="957631" y="861000"/>
                </a:lnTo>
                <a:lnTo>
                  <a:pt x="996950" y="891793"/>
                </a:lnTo>
                <a:lnTo>
                  <a:pt x="1036625" y="935131"/>
                </a:lnTo>
                <a:lnTo>
                  <a:pt x="1075155" y="978628"/>
                </a:lnTo>
                <a:lnTo>
                  <a:pt x="1112581" y="1022249"/>
                </a:lnTo>
                <a:lnTo>
                  <a:pt x="1148946" y="1065962"/>
                </a:lnTo>
                <a:lnTo>
                  <a:pt x="1184294" y="1109732"/>
                </a:lnTo>
                <a:lnTo>
                  <a:pt x="1218668" y="1153525"/>
                </a:lnTo>
                <a:lnTo>
                  <a:pt x="1252110" y="1197307"/>
                </a:lnTo>
                <a:lnTo>
                  <a:pt x="1284663" y="1241044"/>
                </a:lnTo>
                <a:lnTo>
                  <a:pt x="1316370" y="1284702"/>
                </a:lnTo>
                <a:lnTo>
                  <a:pt x="1347275" y="1328247"/>
                </a:lnTo>
                <a:lnTo>
                  <a:pt x="1377419" y="1371645"/>
                </a:lnTo>
                <a:lnTo>
                  <a:pt x="1406847" y="1414862"/>
                </a:lnTo>
                <a:lnTo>
                  <a:pt x="1435601" y="1457864"/>
                </a:lnTo>
                <a:lnTo>
                  <a:pt x="1463723" y="1500618"/>
                </a:lnTo>
                <a:lnTo>
                  <a:pt x="1491258" y="1543088"/>
                </a:lnTo>
                <a:lnTo>
                  <a:pt x="1518247" y="1585241"/>
                </a:lnTo>
                <a:lnTo>
                  <a:pt x="1544734" y="1627043"/>
                </a:lnTo>
                <a:lnTo>
                  <a:pt x="1570762" y="1668460"/>
                </a:lnTo>
                <a:lnTo>
                  <a:pt x="1596374" y="1709458"/>
                </a:lnTo>
                <a:lnTo>
                  <a:pt x="1621612" y="1750004"/>
                </a:lnTo>
                <a:lnTo>
                  <a:pt x="1646520" y="1790062"/>
                </a:lnTo>
                <a:lnTo>
                  <a:pt x="1671140" y="1829599"/>
                </a:lnTo>
                <a:lnTo>
                  <a:pt x="1695515" y="1868581"/>
                </a:lnTo>
                <a:lnTo>
                  <a:pt x="1719689" y="1906974"/>
                </a:lnTo>
                <a:lnTo>
                  <a:pt x="1743705" y="1944744"/>
                </a:lnTo>
                <a:lnTo>
                  <a:pt x="1767604" y="1981857"/>
                </a:lnTo>
                <a:lnTo>
                  <a:pt x="1791431" y="2018279"/>
                </a:lnTo>
                <a:lnTo>
                  <a:pt x="1815228" y="2053976"/>
                </a:lnTo>
                <a:lnTo>
                  <a:pt x="1839038" y="2088914"/>
                </a:lnTo>
                <a:lnTo>
                  <a:pt x="1862904" y="2123059"/>
                </a:lnTo>
                <a:lnTo>
                  <a:pt x="1886869" y="2156377"/>
                </a:lnTo>
                <a:lnTo>
                  <a:pt x="1910975" y="2188834"/>
                </a:lnTo>
                <a:lnTo>
                  <a:pt x="1935267" y="2220396"/>
                </a:lnTo>
                <a:lnTo>
                  <a:pt x="1959787" y="2251028"/>
                </a:lnTo>
                <a:lnTo>
                  <a:pt x="1984577" y="2280698"/>
                </a:lnTo>
                <a:lnTo>
                  <a:pt x="2009681" y="2309371"/>
                </a:lnTo>
                <a:lnTo>
                  <a:pt x="2061001" y="2363588"/>
                </a:lnTo>
                <a:lnTo>
                  <a:pt x="2114092" y="2413410"/>
                </a:lnTo>
                <a:lnTo>
                  <a:pt x="2169296" y="2458563"/>
                </a:lnTo>
                <a:lnTo>
                  <a:pt x="2226957" y="2498776"/>
                </a:lnTo>
                <a:lnTo>
                  <a:pt x="2287418" y="2533776"/>
                </a:lnTo>
                <a:lnTo>
                  <a:pt x="2351024" y="2563292"/>
                </a:lnTo>
                <a:lnTo>
                  <a:pt x="2418118" y="2587051"/>
                </a:lnTo>
                <a:lnTo>
                  <a:pt x="2489042" y="2604782"/>
                </a:lnTo>
                <a:lnTo>
                  <a:pt x="2564142" y="2616212"/>
                </a:lnTo>
                <a:lnTo>
                  <a:pt x="2603364" y="2619480"/>
                </a:lnTo>
                <a:lnTo>
                  <a:pt x="2643760" y="2621070"/>
                </a:lnTo>
                <a:lnTo>
                  <a:pt x="2685370" y="2620949"/>
                </a:lnTo>
                <a:lnTo>
                  <a:pt x="2728239" y="2619083"/>
                </a:lnTo>
                <a:lnTo>
                  <a:pt x="2772410" y="2615437"/>
                </a:lnTo>
                <a:lnTo>
                  <a:pt x="2836191" y="2606469"/>
                </a:lnTo>
                <a:lnTo>
                  <a:pt x="2902967" y="2592317"/>
                </a:lnTo>
                <a:lnTo>
                  <a:pt x="2972582" y="2573209"/>
                </a:lnTo>
                <a:lnTo>
                  <a:pt x="3044883" y="2549371"/>
                </a:lnTo>
                <a:lnTo>
                  <a:pt x="3081993" y="2535748"/>
                </a:lnTo>
                <a:lnTo>
                  <a:pt x="3119716" y="2521028"/>
                </a:lnTo>
                <a:lnTo>
                  <a:pt x="3158033" y="2505238"/>
                </a:lnTo>
                <a:lnTo>
                  <a:pt x="3196926" y="2488407"/>
                </a:lnTo>
                <a:lnTo>
                  <a:pt x="3236374" y="2470563"/>
                </a:lnTo>
                <a:lnTo>
                  <a:pt x="3276359" y="2451734"/>
                </a:lnTo>
                <a:lnTo>
                  <a:pt x="3316860" y="2431948"/>
                </a:lnTo>
                <a:lnTo>
                  <a:pt x="3357860" y="2411235"/>
                </a:lnTo>
                <a:lnTo>
                  <a:pt x="3399338" y="2389621"/>
                </a:lnTo>
                <a:lnTo>
                  <a:pt x="3441276" y="2367136"/>
                </a:lnTo>
                <a:lnTo>
                  <a:pt x="3483654" y="2343808"/>
                </a:lnTo>
                <a:lnTo>
                  <a:pt x="3526452" y="2319664"/>
                </a:lnTo>
                <a:lnTo>
                  <a:pt x="3569652" y="2294733"/>
                </a:lnTo>
                <a:lnTo>
                  <a:pt x="3613234" y="2269044"/>
                </a:lnTo>
                <a:lnTo>
                  <a:pt x="3657179" y="2242624"/>
                </a:lnTo>
                <a:lnTo>
                  <a:pt x="3701468" y="2215502"/>
                </a:lnTo>
                <a:lnTo>
                  <a:pt x="3746081" y="2187707"/>
                </a:lnTo>
                <a:lnTo>
                  <a:pt x="3790999" y="2159266"/>
                </a:lnTo>
                <a:lnTo>
                  <a:pt x="3836203" y="2130207"/>
                </a:lnTo>
                <a:lnTo>
                  <a:pt x="3881674" y="2100560"/>
                </a:lnTo>
                <a:lnTo>
                  <a:pt x="3927391" y="2070351"/>
                </a:lnTo>
                <a:lnTo>
                  <a:pt x="3973337" y="2039611"/>
                </a:lnTo>
                <a:lnTo>
                  <a:pt x="4019491" y="2008366"/>
                </a:lnTo>
                <a:lnTo>
                  <a:pt x="4065835" y="1976645"/>
                </a:lnTo>
                <a:lnTo>
                  <a:pt x="4112349" y="1944476"/>
                </a:lnTo>
                <a:lnTo>
                  <a:pt x="4159014" y="1911888"/>
                </a:lnTo>
                <a:lnTo>
                  <a:pt x="4205810" y="1878909"/>
                </a:lnTo>
                <a:lnTo>
                  <a:pt x="4252719" y="1845566"/>
                </a:lnTo>
                <a:lnTo>
                  <a:pt x="4299720" y="1811890"/>
                </a:lnTo>
                <a:lnTo>
                  <a:pt x="4346796" y="1777906"/>
                </a:lnTo>
                <a:lnTo>
                  <a:pt x="4393925" y="1743645"/>
                </a:lnTo>
                <a:lnTo>
                  <a:pt x="4441090" y="1709134"/>
                </a:lnTo>
                <a:lnTo>
                  <a:pt x="4488271" y="1674401"/>
                </a:lnTo>
                <a:lnTo>
                  <a:pt x="4535448" y="1639475"/>
                </a:lnTo>
                <a:lnTo>
                  <a:pt x="4582603" y="1604384"/>
                </a:lnTo>
                <a:lnTo>
                  <a:pt x="4629716" y="1569156"/>
                </a:lnTo>
                <a:lnTo>
                  <a:pt x="4676767" y="1533819"/>
                </a:lnTo>
                <a:lnTo>
                  <a:pt x="4723738" y="1498403"/>
                </a:lnTo>
                <a:lnTo>
                  <a:pt x="4770609" y="1462934"/>
                </a:lnTo>
                <a:lnTo>
                  <a:pt x="4817361" y="1427441"/>
                </a:lnTo>
                <a:lnTo>
                  <a:pt x="4863975" y="1391953"/>
                </a:lnTo>
                <a:lnTo>
                  <a:pt x="4910431" y="1356498"/>
                </a:lnTo>
                <a:lnTo>
                  <a:pt x="4956710" y="1321104"/>
                </a:lnTo>
                <a:lnTo>
                  <a:pt x="5002793" y="1285800"/>
                </a:lnTo>
                <a:lnTo>
                  <a:pt x="5048660" y="1250612"/>
                </a:lnTo>
                <a:lnTo>
                  <a:pt x="5094293" y="1215571"/>
                </a:lnTo>
                <a:lnTo>
                  <a:pt x="5139671" y="1180704"/>
                </a:lnTo>
                <a:lnTo>
                  <a:pt x="5184777" y="1146039"/>
                </a:lnTo>
                <a:lnTo>
                  <a:pt x="5229589" y="1111605"/>
                </a:lnTo>
                <a:lnTo>
                  <a:pt x="5274090" y="1077430"/>
                </a:lnTo>
                <a:lnTo>
                  <a:pt x="5318259" y="1043542"/>
                </a:lnTo>
                <a:lnTo>
                  <a:pt x="5362079" y="1009969"/>
                </a:lnTo>
                <a:lnTo>
                  <a:pt x="5405528" y="976741"/>
                </a:lnTo>
                <a:lnTo>
                  <a:pt x="5448588" y="943884"/>
                </a:lnTo>
                <a:lnTo>
                  <a:pt x="5491240" y="911427"/>
                </a:lnTo>
                <a:lnTo>
                  <a:pt x="5533465" y="879399"/>
                </a:lnTo>
                <a:lnTo>
                  <a:pt x="5575242" y="847828"/>
                </a:lnTo>
                <a:lnTo>
                  <a:pt x="5616554" y="816742"/>
                </a:lnTo>
                <a:lnTo>
                  <a:pt x="5657380" y="786169"/>
                </a:lnTo>
                <a:lnTo>
                  <a:pt x="5697701" y="756137"/>
                </a:lnTo>
                <a:lnTo>
                  <a:pt x="5737498" y="726676"/>
                </a:lnTo>
                <a:lnTo>
                  <a:pt x="5776753" y="697812"/>
                </a:lnTo>
                <a:lnTo>
                  <a:pt x="5815444" y="669575"/>
                </a:lnTo>
                <a:lnTo>
                  <a:pt x="5853554" y="641993"/>
                </a:lnTo>
                <a:lnTo>
                  <a:pt x="5891062" y="615093"/>
                </a:lnTo>
                <a:lnTo>
                  <a:pt x="5927951" y="588905"/>
                </a:lnTo>
                <a:lnTo>
                  <a:pt x="5964199" y="563456"/>
                </a:lnTo>
                <a:lnTo>
                  <a:pt x="5999789" y="538775"/>
                </a:lnTo>
                <a:lnTo>
                  <a:pt x="6034700" y="514889"/>
                </a:lnTo>
                <a:lnTo>
                  <a:pt x="6068914" y="491828"/>
                </a:lnTo>
                <a:lnTo>
                  <a:pt x="6102411" y="469620"/>
                </a:lnTo>
                <a:lnTo>
                  <a:pt x="6135172" y="448292"/>
                </a:lnTo>
                <a:lnTo>
                  <a:pt x="6198409" y="408392"/>
                </a:lnTo>
                <a:lnTo>
                  <a:pt x="6258470" y="372354"/>
                </a:lnTo>
                <a:lnTo>
                  <a:pt x="6368479" y="311149"/>
                </a:lnTo>
                <a:lnTo>
                  <a:pt x="6445918" y="270600"/>
                </a:lnTo>
                <a:lnTo>
                  <a:pt x="6519707" y="234001"/>
                </a:lnTo>
                <a:lnTo>
                  <a:pt x="6589976" y="201148"/>
                </a:lnTo>
                <a:lnTo>
                  <a:pt x="6656854" y="171838"/>
                </a:lnTo>
                <a:lnTo>
                  <a:pt x="6720470" y="145865"/>
                </a:lnTo>
                <a:lnTo>
                  <a:pt x="6780953" y="123026"/>
                </a:lnTo>
                <a:lnTo>
                  <a:pt x="6838432" y="103117"/>
                </a:lnTo>
                <a:lnTo>
                  <a:pt x="6893036" y="85932"/>
                </a:lnTo>
                <a:lnTo>
                  <a:pt x="6944895" y="71269"/>
                </a:lnTo>
                <a:lnTo>
                  <a:pt x="6994138" y="58922"/>
                </a:lnTo>
                <a:lnTo>
                  <a:pt x="7040894" y="48688"/>
                </a:lnTo>
                <a:lnTo>
                  <a:pt x="7085292" y="40361"/>
                </a:lnTo>
                <a:lnTo>
                  <a:pt x="7127461" y="33739"/>
                </a:lnTo>
                <a:lnTo>
                  <a:pt x="7167530" y="28617"/>
                </a:lnTo>
                <a:lnTo>
                  <a:pt x="7205629" y="24790"/>
                </a:lnTo>
                <a:lnTo>
                  <a:pt x="7276433" y="20205"/>
                </a:lnTo>
                <a:lnTo>
                  <a:pt x="7340905" y="18352"/>
                </a:lnTo>
                <a:lnTo>
                  <a:pt x="7400078" y="17596"/>
                </a:lnTo>
                <a:lnTo>
                  <a:pt x="7428000" y="17119"/>
                </a:lnTo>
                <a:lnTo>
                  <a:pt x="7481163" y="14944"/>
                </a:lnTo>
                <a:lnTo>
                  <a:pt x="7531610" y="9783"/>
                </a:lnTo>
                <a:lnTo>
                  <a:pt x="7556139" y="5571"/>
                </a:lnTo>
                <a:lnTo>
                  <a:pt x="758037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08684" y="2992881"/>
            <a:ext cx="1210310" cy="11233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Shock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latin typeface="Arial MT"/>
                <a:cs typeface="Arial MT"/>
              </a:rPr>
              <a:t>Surprise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shock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 the initial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recognition </a:t>
            </a:r>
            <a:r>
              <a:rPr sz="1200" dirty="0">
                <a:latin typeface="Arial MT"/>
                <a:cs typeface="Arial MT"/>
              </a:rPr>
              <a:t>of the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4625" y="5524906"/>
            <a:ext cx="772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73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Pub</a:t>
            </a:r>
            <a:r>
              <a:rPr sz="1200" spc="-5" dirty="0">
                <a:latin typeface="Arial MT"/>
                <a:cs typeface="Arial MT"/>
              </a:rPr>
              <a:t>l</a:t>
            </a:r>
            <a:r>
              <a:rPr sz="1200" spc="-1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</a:t>
            </a:r>
            <a:r>
              <a:rPr sz="1200" dirty="0">
                <a:latin typeface="Arial MT"/>
                <a:cs typeface="Arial MT"/>
              </a:rPr>
              <a:t>ati</a:t>
            </a:r>
            <a:r>
              <a:rPr sz="1200" spc="-10" dirty="0">
                <a:latin typeface="Arial MT"/>
                <a:cs typeface="Arial MT"/>
              </a:rPr>
              <a:t>o</a:t>
            </a:r>
            <a:r>
              <a:rPr sz="1200" spc="-5" dirty="0">
                <a:latin typeface="Arial MT"/>
                <a:cs typeface="Arial MT"/>
              </a:rPr>
              <a:t>n 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467" y="4674172"/>
            <a:ext cx="610930" cy="6201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0488" y="1281430"/>
            <a:ext cx="1824355" cy="121475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Denial</a:t>
            </a:r>
            <a:endParaRPr sz="12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latin typeface="Arial MT"/>
                <a:cs typeface="Arial MT"/>
              </a:rPr>
              <a:t>Disbelief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about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plan, look for </a:t>
            </a:r>
            <a:r>
              <a:rPr sz="1200" spc="-5" dirty="0">
                <a:latin typeface="Arial MT"/>
                <a:cs typeface="Arial MT"/>
              </a:rPr>
              <a:t>evidence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deny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plan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Communicate</a:t>
            </a:r>
            <a:r>
              <a:rPr sz="1200" spc="-4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and</a:t>
            </a:r>
            <a:r>
              <a:rPr sz="1200" spc="-4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inform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36239" y="2327909"/>
            <a:ext cx="1562100" cy="15805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Frustration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725"/>
              </a:spcBef>
            </a:pPr>
            <a:r>
              <a:rPr sz="1200" spc="-5" dirty="0">
                <a:latin typeface="Arial MT"/>
                <a:cs typeface="Arial MT"/>
              </a:rPr>
              <a:t>Recognition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things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will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changed,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anger towards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endParaRPr sz="1200">
              <a:latin typeface="Arial MT"/>
              <a:cs typeface="Arial MT"/>
            </a:endParaRPr>
          </a:p>
          <a:p>
            <a:pPr marL="173990" marR="168275"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Watch,</a:t>
            </a:r>
            <a:r>
              <a:rPr sz="1200" spc="-3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listen,</a:t>
            </a:r>
            <a:r>
              <a:rPr sz="1200" spc="-3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and </a:t>
            </a:r>
            <a:r>
              <a:rPr sz="1200" spc="-3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support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0630" y="4437126"/>
            <a:ext cx="1301115" cy="9404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820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Depression</a:t>
            </a:r>
            <a:endParaRPr sz="1200">
              <a:latin typeface="Arial"/>
              <a:cs typeface="Arial"/>
            </a:endParaRPr>
          </a:p>
          <a:p>
            <a:pPr marL="12700" marR="5080" indent="127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latin typeface="Arial MT"/>
                <a:cs typeface="Arial MT"/>
              </a:rPr>
              <a:t>Low performance,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lacking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energy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motivation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3589" y="3860270"/>
            <a:ext cx="1675764" cy="1397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29845" algn="ctr">
              <a:lnSpc>
                <a:spcPct val="100000"/>
              </a:lnSpc>
              <a:spcBef>
                <a:spcPts val="815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  <a:p>
            <a:pPr marL="52069" marR="41910"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Arial MT"/>
                <a:cs typeface="Arial MT"/>
              </a:rPr>
              <a:t>Initial </a:t>
            </a:r>
            <a:r>
              <a:rPr sz="1200" spc="-5" dirty="0">
                <a:latin typeface="Arial MT"/>
                <a:cs typeface="Arial MT"/>
              </a:rPr>
              <a:t>engagement with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change process </a:t>
            </a:r>
            <a:r>
              <a:rPr sz="1200" dirty="0">
                <a:latin typeface="Arial MT"/>
                <a:cs typeface="Arial MT"/>
              </a:rPr>
              <a:t> looking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justifications</a:t>
            </a:r>
            <a:endParaRPr sz="1200">
              <a:latin typeface="Arial MT"/>
              <a:cs typeface="Arial MT"/>
            </a:endParaRPr>
          </a:p>
          <a:p>
            <a:pPr marL="12065" marR="508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Give</a:t>
            </a:r>
            <a:r>
              <a:rPr sz="12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time</a:t>
            </a:r>
            <a:r>
              <a:rPr sz="12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to</a:t>
            </a:r>
            <a:r>
              <a:rPr sz="12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explore</a:t>
            </a:r>
            <a:r>
              <a:rPr sz="1200" spc="-2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and </a:t>
            </a:r>
            <a:r>
              <a:rPr sz="1200" spc="-3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test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2668" y="2710053"/>
            <a:ext cx="662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960982"/>
                </a:solidFill>
                <a:latin typeface="Arial"/>
                <a:cs typeface="Arial"/>
              </a:rPr>
              <a:t>De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ci</a:t>
            </a:r>
            <a:r>
              <a:rPr sz="1200" b="1" spc="5" dirty="0">
                <a:solidFill>
                  <a:srgbClr val="960982"/>
                </a:solidFill>
                <a:latin typeface="Arial"/>
                <a:cs typeface="Arial"/>
              </a:rPr>
              <a:t>s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1271" y="2984372"/>
            <a:ext cx="16649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Learning how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deal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 </a:t>
            </a:r>
            <a:r>
              <a:rPr sz="1200" dirty="0">
                <a:latin typeface="Arial MT"/>
                <a:cs typeface="Arial MT"/>
              </a:rPr>
              <a:t>the changed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situations, feeling more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positive about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plan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before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68818" y="1848738"/>
            <a:ext cx="1823720" cy="940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Arial MT"/>
                <a:cs typeface="Arial MT"/>
              </a:rPr>
              <a:t>Adapted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new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ways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doing things, a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renewed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individual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37269" y="2854833"/>
            <a:ext cx="687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Celebrate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25178" y="5566054"/>
            <a:ext cx="381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Time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249" y="2371902"/>
            <a:ext cx="196215" cy="516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960982"/>
                </a:solidFill>
                <a:latin typeface="Arial"/>
                <a:cs typeface="Arial"/>
              </a:rPr>
              <a:t>M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orale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19970" y="6112561"/>
            <a:ext cx="22720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Kubler-Ross</a:t>
            </a:r>
            <a:r>
              <a:rPr sz="1400" b="1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sz="14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666666"/>
                </a:solidFill>
                <a:latin typeface="Arial MT"/>
                <a:cs typeface="Arial MT"/>
              </a:rPr>
              <a:t>Curve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5891" y="3020669"/>
            <a:ext cx="1560209" cy="17844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948429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 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Why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BPM</a:t>
            </a:r>
            <a:r>
              <a:rPr spc="-10" dirty="0">
                <a:solidFill>
                  <a:srgbClr val="EFAB00"/>
                </a:solidFill>
              </a:rPr>
              <a:t> in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this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course?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7429" y="2146807"/>
            <a:ext cx="544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latin typeface="Arial"/>
                <a:cs typeface="Arial"/>
              </a:rPr>
              <a:t>Y</a:t>
            </a:r>
            <a:r>
              <a:rPr sz="1400" b="1" dirty="0">
                <a:latin typeface="Arial"/>
                <a:cs typeface="Arial"/>
              </a:rPr>
              <a:t>iel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8230" y="3674998"/>
            <a:ext cx="2860040" cy="621030"/>
          </a:xfrm>
          <a:custGeom>
            <a:avLst/>
            <a:gdLst/>
            <a:ahLst/>
            <a:cxnLst/>
            <a:rect l="l" t="t" r="r" b="b"/>
            <a:pathLst>
              <a:path w="2860040" h="621029">
                <a:moveTo>
                  <a:pt x="158115" y="69850"/>
                </a:moveTo>
                <a:lnTo>
                  <a:pt x="125590" y="34290"/>
                </a:lnTo>
                <a:lnTo>
                  <a:pt x="94234" y="0"/>
                </a:lnTo>
                <a:lnTo>
                  <a:pt x="0" y="86360"/>
                </a:lnTo>
                <a:lnTo>
                  <a:pt x="65405" y="157480"/>
                </a:lnTo>
                <a:lnTo>
                  <a:pt x="81280" y="143510"/>
                </a:lnTo>
                <a:lnTo>
                  <a:pt x="33274" y="91440"/>
                </a:lnTo>
                <a:lnTo>
                  <a:pt x="58928" y="67310"/>
                </a:lnTo>
                <a:lnTo>
                  <a:pt x="102108" y="114300"/>
                </a:lnTo>
                <a:lnTo>
                  <a:pt x="117983" y="100330"/>
                </a:lnTo>
                <a:lnTo>
                  <a:pt x="87630" y="67310"/>
                </a:lnTo>
                <a:lnTo>
                  <a:pt x="74803" y="53340"/>
                </a:lnTo>
                <a:lnTo>
                  <a:pt x="95758" y="34290"/>
                </a:lnTo>
                <a:lnTo>
                  <a:pt x="142113" y="85090"/>
                </a:lnTo>
                <a:lnTo>
                  <a:pt x="158115" y="69850"/>
                </a:lnTo>
                <a:close/>
              </a:path>
              <a:path w="2860040" h="621029">
                <a:moveTo>
                  <a:pt x="195453" y="171450"/>
                </a:moveTo>
                <a:lnTo>
                  <a:pt x="194945" y="166370"/>
                </a:lnTo>
                <a:lnTo>
                  <a:pt x="193421" y="162560"/>
                </a:lnTo>
                <a:lnTo>
                  <a:pt x="191897" y="157480"/>
                </a:lnTo>
                <a:lnTo>
                  <a:pt x="189230" y="153670"/>
                </a:lnTo>
                <a:lnTo>
                  <a:pt x="185547" y="149860"/>
                </a:lnTo>
                <a:lnTo>
                  <a:pt x="184213" y="148590"/>
                </a:lnTo>
                <a:lnTo>
                  <a:pt x="178892" y="143510"/>
                </a:lnTo>
                <a:lnTo>
                  <a:pt x="171335" y="139700"/>
                </a:lnTo>
                <a:lnTo>
                  <a:pt x="162839" y="137160"/>
                </a:lnTo>
                <a:lnTo>
                  <a:pt x="153416" y="137160"/>
                </a:lnTo>
                <a:lnTo>
                  <a:pt x="163449" y="128270"/>
                </a:lnTo>
                <a:lnTo>
                  <a:pt x="148209" y="111760"/>
                </a:lnTo>
                <a:lnTo>
                  <a:pt x="79883" y="173990"/>
                </a:lnTo>
                <a:lnTo>
                  <a:pt x="96393" y="191770"/>
                </a:lnTo>
                <a:lnTo>
                  <a:pt x="127254" y="163830"/>
                </a:lnTo>
                <a:lnTo>
                  <a:pt x="135001" y="156210"/>
                </a:lnTo>
                <a:lnTo>
                  <a:pt x="140589" y="152400"/>
                </a:lnTo>
                <a:lnTo>
                  <a:pt x="147955" y="148590"/>
                </a:lnTo>
                <a:lnTo>
                  <a:pt x="151765" y="148590"/>
                </a:lnTo>
                <a:lnTo>
                  <a:pt x="155702" y="149860"/>
                </a:lnTo>
                <a:lnTo>
                  <a:pt x="159766" y="149860"/>
                </a:lnTo>
                <a:lnTo>
                  <a:pt x="163195" y="152400"/>
                </a:lnTo>
                <a:lnTo>
                  <a:pt x="165989" y="156210"/>
                </a:lnTo>
                <a:lnTo>
                  <a:pt x="168275" y="158750"/>
                </a:lnTo>
                <a:lnTo>
                  <a:pt x="169545" y="161290"/>
                </a:lnTo>
                <a:lnTo>
                  <a:pt x="170307" y="166370"/>
                </a:lnTo>
                <a:lnTo>
                  <a:pt x="169799" y="168910"/>
                </a:lnTo>
                <a:lnTo>
                  <a:pt x="168275" y="171450"/>
                </a:lnTo>
                <a:lnTo>
                  <a:pt x="166878" y="175260"/>
                </a:lnTo>
                <a:lnTo>
                  <a:pt x="162433" y="179070"/>
                </a:lnTo>
                <a:lnTo>
                  <a:pt x="120269" y="218440"/>
                </a:lnTo>
                <a:lnTo>
                  <a:pt x="136652" y="236220"/>
                </a:lnTo>
                <a:lnTo>
                  <a:pt x="179197" y="196850"/>
                </a:lnTo>
                <a:lnTo>
                  <a:pt x="184404" y="193040"/>
                </a:lnTo>
                <a:lnTo>
                  <a:pt x="188214" y="187960"/>
                </a:lnTo>
                <a:lnTo>
                  <a:pt x="190373" y="185420"/>
                </a:lnTo>
                <a:lnTo>
                  <a:pt x="192659" y="181610"/>
                </a:lnTo>
                <a:lnTo>
                  <a:pt x="194056" y="179070"/>
                </a:lnTo>
                <a:lnTo>
                  <a:pt x="194691" y="175260"/>
                </a:lnTo>
                <a:lnTo>
                  <a:pt x="195453" y="171450"/>
                </a:lnTo>
                <a:close/>
              </a:path>
              <a:path w="2860040" h="621029">
                <a:moveTo>
                  <a:pt x="262509" y="247650"/>
                </a:moveTo>
                <a:lnTo>
                  <a:pt x="262382" y="242570"/>
                </a:lnTo>
                <a:lnTo>
                  <a:pt x="259080" y="232410"/>
                </a:lnTo>
                <a:lnTo>
                  <a:pt x="254508" y="224790"/>
                </a:lnTo>
                <a:lnTo>
                  <a:pt x="252044" y="222250"/>
                </a:lnTo>
                <a:lnTo>
                  <a:pt x="247142" y="217170"/>
                </a:lnTo>
                <a:lnTo>
                  <a:pt x="241134" y="210820"/>
                </a:lnTo>
                <a:lnTo>
                  <a:pt x="235292" y="205740"/>
                </a:lnTo>
                <a:lnTo>
                  <a:pt x="224028" y="200660"/>
                </a:lnTo>
                <a:lnTo>
                  <a:pt x="216789" y="199390"/>
                </a:lnTo>
                <a:lnTo>
                  <a:pt x="209042" y="200660"/>
                </a:lnTo>
                <a:lnTo>
                  <a:pt x="200660" y="204470"/>
                </a:lnTo>
                <a:lnTo>
                  <a:pt x="212725" y="223520"/>
                </a:lnTo>
                <a:lnTo>
                  <a:pt x="216916" y="222250"/>
                </a:lnTo>
                <a:lnTo>
                  <a:pt x="220472" y="222250"/>
                </a:lnTo>
                <a:lnTo>
                  <a:pt x="226314" y="223520"/>
                </a:lnTo>
                <a:lnTo>
                  <a:pt x="229235" y="224790"/>
                </a:lnTo>
                <a:lnTo>
                  <a:pt x="232156" y="228600"/>
                </a:lnTo>
                <a:lnTo>
                  <a:pt x="236474" y="232410"/>
                </a:lnTo>
                <a:lnTo>
                  <a:pt x="238633" y="237490"/>
                </a:lnTo>
                <a:lnTo>
                  <a:pt x="238887" y="242570"/>
                </a:lnTo>
                <a:lnTo>
                  <a:pt x="237236" y="246380"/>
                </a:lnTo>
                <a:lnTo>
                  <a:pt x="233680" y="248920"/>
                </a:lnTo>
                <a:lnTo>
                  <a:pt x="231902" y="251460"/>
                </a:lnTo>
                <a:lnTo>
                  <a:pt x="227584" y="248920"/>
                </a:lnTo>
                <a:lnTo>
                  <a:pt x="222440" y="245110"/>
                </a:lnTo>
                <a:lnTo>
                  <a:pt x="220726" y="243840"/>
                </a:lnTo>
                <a:lnTo>
                  <a:pt x="220091" y="243408"/>
                </a:lnTo>
                <a:lnTo>
                  <a:pt x="220091" y="261620"/>
                </a:lnTo>
                <a:lnTo>
                  <a:pt x="216535" y="265430"/>
                </a:lnTo>
                <a:lnTo>
                  <a:pt x="212217" y="269240"/>
                </a:lnTo>
                <a:lnTo>
                  <a:pt x="209042" y="271780"/>
                </a:lnTo>
                <a:lnTo>
                  <a:pt x="207010" y="271780"/>
                </a:lnTo>
                <a:lnTo>
                  <a:pt x="204089" y="274320"/>
                </a:lnTo>
                <a:lnTo>
                  <a:pt x="200787" y="274320"/>
                </a:lnTo>
                <a:lnTo>
                  <a:pt x="197104" y="273050"/>
                </a:lnTo>
                <a:lnTo>
                  <a:pt x="192278" y="273050"/>
                </a:lnTo>
                <a:lnTo>
                  <a:pt x="188468" y="270510"/>
                </a:lnTo>
                <a:lnTo>
                  <a:pt x="182753" y="264160"/>
                </a:lnTo>
                <a:lnTo>
                  <a:pt x="181483" y="260350"/>
                </a:lnTo>
                <a:lnTo>
                  <a:pt x="181737" y="254000"/>
                </a:lnTo>
                <a:lnTo>
                  <a:pt x="183134" y="251460"/>
                </a:lnTo>
                <a:lnTo>
                  <a:pt x="185547" y="248920"/>
                </a:lnTo>
                <a:lnTo>
                  <a:pt x="188214" y="246380"/>
                </a:lnTo>
                <a:lnTo>
                  <a:pt x="191389" y="245110"/>
                </a:lnTo>
                <a:lnTo>
                  <a:pt x="195199" y="246380"/>
                </a:lnTo>
                <a:lnTo>
                  <a:pt x="197612" y="246380"/>
                </a:lnTo>
                <a:lnTo>
                  <a:pt x="201676" y="248920"/>
                </a:lnTo>
                <a:lnTo>
                  <a:pt x="207391" y="252730"/>
                </a:lnTo>
                <a:lnTo>
                  <a:pt x="212979" y="257810"/>
                </a:lnTo>
                <a:lnTo>
                  <a:pt x="217297" y="260350"/>
                </a:lnTo>
                <a:lnTo>
                  <a:pt x="220091" y="261620"/>
                </a:lnTo>
                <a:lnTo>
                  <a:pt x="220091" y="243408"/>
                </a:lnTo>
                <a:lnTo>
                  <a:pt x="211455" y="237490"/>
                </a:lnTo>
                <a:lnTo>
                  <a:pt x="204470" y="232410"/>
                </a:lnTo>
                <a:lnTo>
                  <a:pt x="198755" y="228600"/>
                </a:lnTo>
                <a:lnTo>
                  <a:pt x="194056" y="227330"/>
                </a:lnTo>
                <a:lnTo>
                  <a:pt x="189484" y="224790"/>
                </a:lnTo>
                <a:lnTo>
                  <a:pt x="184785" y="224790"/>
                </a:lnTo>
                <a:lnTo>
                  <a:pt x="175387" y="226060"/>
                </a:lnTo>
                <a:lnTo>
                  <a:pt x="171069" y="228600"/>
                </a:lnTo>
                <a:lnTo>
                  <a:pt x="167259" y="232410"/>
                </a:lnTo>
                <a:lnTo>
                  <a:pt x="161417" y="237490"/>
                </a:lnTo>
                <a:lnTo>
                  <a:pt x="158496" y="243840"/>
                </a:lnTo>
                <a:lnTo>
                  <a:pt x="158242" y="259080"/>
                </a:lnTo>
                <a:lnTo>
                  <a:pt x="161417" y="266700"/>
                </a:lnTo>
                <a:lnTo>
                  <a:pt x="171450" y="276860"/>
                </a:lnTo>
                <a:lnTo>
                  <a:pt x="175641" y="280670"/>
                </a:lnTo>
                <a:lnTo>
                  <a:pt x="185039" y="284480"/>
                </a:lnTo>
                <a:lnTo>
                  <a:pt x="190246" y="285750"/>
                </a:lnTo>
                <a:lnTo>
                  <a:pt x="196088" y="285750"/>
                </a:lnTo>
                <a:lnTo>
                  <a:pt x="195834" y="287020"/>
                </a:lnTo>
                <a:lnTo>
                  <a:pt x="195326" y="287020"/>
                </a:lnTo>
                <a:lnTo>
                  <a:pt x="194564" y="288290"/>
                </a:lnTo>
                <a:lnTo>
                  <a:pt x="192786" y="292100"/>
                </a:lnTo>
                <a:lnTo>
                  <a:pt x="191516" y="293370"/>
                </a:lnTo>
                <a:lnTo>
                  <a:pt x="190754" y="295910"/>
                </a:lnTo>
                <a:lnTo>
                  <a:pt x="207137" y="313690"/>
                </a:lnTo>
                <a:lnTo>
                  <a:pt x="208915" y="308610"/>
                </a:lnTo>
                <a:lnTo>
                  <a:pt x="210947" y="304800"/>
                </a:lnTo>
                <a:lnTo>
                  <a:pt x="213360" y="302260"/>
                </a:lnTo>
                <a:lnTo>
                  <a:pt x="215646" y="298450"/>
                </a:lnTo>
                <a:lnTo>
                  <a:pt x="219837" y="294640"/>
                </a:lnTo>
                <a:lnTo>
                  <a:pt x="225806" y="288290"/>
                </a:lnTo>
                <a:lnTo>
                  <a:pt x="241350" y="274320"/>
                </a:lnTo>
                <a:lnTo>
                  <a:pt x="247015" y="269240"/>
                </a:lnTo>
                <a:lnTo>
                  <a:pt x="254889" y="262890"/>
                </a:lnTo>
                <a:lnTo>
                  <a:pt x="259588" y="256540"/>
                </a:lnTo>
                <a:lnTo>
                  <a:pt x="260985" y="252730"/>
                </a:lnTo>
                <a:lnTo>
                  <a:pt x="261366" y="251460"/>
                </a:lnTo>
                <a:lnTo>
                  <a:pt x="262509" y="247650"/>
                </a:lnTo>
                <a:close/>
              </a:path>
              <a:path w="2860040" h="621029">
                <a:moveTo>
                  <a:pt x="333248" y="328930"/>
                </a:moveTo>
                <a:lnTo>
                  <a:pt x="333197" y="321310"/>
                </a:lnTo>
                <a:lnTo>
                  <a:pt x="331546" y="313690"/>
                </a:lnTo>
                <a:lnTo>
                  <a:pt x="328295" y="307340"/>
                </a:lnTo>
                <a:lnTo>
                  <a:pt x="324434" y="302260"/>
                </a:lnTo>
                <a:lnTo>
                  <a:pt x="323469" y="300990"/>
                </a:lnTo>
                <a:lnTo>
                  <a:pt x="317792" y="295910"/>
                </a:lnTo>
                <a:lnTo>
                  <a:pt x="311289" y="292100"/>
                </a:lnTo>
                <a:lnTo>
                  <a:pt x="310769" y="291922"/>
                </a:lnTo>
                <a:lnTo>
                  <a:pt x="310769" y="317500"/>
                </a:lnTo>
                <a:lnTo>
                  <a:pt x="309880" y="323850"/>
                </a:lnTo>
                <a:lnTo>
                  <a:pt x="282956" y="353060"/>
                </a:lnTo>
                <a:lnTo>
                  <a:pt x="271018" y="354330"/>
                </a:lnTo>
                <a:lnTo>
                  <a:pt x="266192" y="353060"/>
                </a:lnTo>
                <a:lnTo>
                  <a:pt x="262509" y="347980"/>
                </a:lnTo>
                <a:lnTo>
                  <a:pt x="257810" y="342900"/>
                </a:lnTo>
                <a:lnTo>
                  <a:pt x="256413" y="336550"/>
                </a:lnTo>
                <a:lnTo>
                  <a:pt x="257048" y="334010"/>
                </a:lnTo>
                <a:lnTo>
                  <a:pt x="258318" y="328930"/>
                </a:lnTo>
                <a:lnTo>
                  <a:pt x="284353" y="302260"/>
                </a:lnTo>
                <a:lnTo>
                  <a:pt x="296291" y="302260"/>
                </a:lnTo>
                <a:lnTo>
                  <a:pt x="301244" y="303530"/>
                </a:lnTo>
                <a:lnTo>
                  <a:pt x="309245" y="312420"/>
                </a:lnTo>
                <a:lnTo>
                  <a:pt x="310769" y="317500"/>
                </a:lnTo>
                <a:lnTo>
                  <a:pt x="310769" y="291922"/>
                </a:lnTo>
                <a:lnTo>
                  <a:pt x="303936" y="289560"/>
                </a:lnTo>
                <a:lnTo>
                  <a:pt x="295783" y="289560"/>
                </a:lnTo>
                <a:lnTo>
                  <a:pt x="329819" y="257810"/>
                </a:lnTo>
                <a:lnTo>
                  <a:pt x="313309" y="240030"/>
                </a:lnTo>
                <a:lnTo>
                  <a:pt x="218948" y="326390"/>
                </a:lnTo>
                <a:lnTo>
                  <a:pt x="234315" y="342900"/>
                </a:lnTo>
                <a:lnTo>
                  <a:pt x="244348" y="334010"/>
                </a:lnTo>
                <a:lnTo>
                  <a:pt x="243078" y="340360"/>
                </a:lnTo>
                <a:lnTo>
                  <a:pt x="264668" y="374650"/>
                </a:lnTo>
                <a:lnTo>
                  <a:pt x="272034" y="377190"/>
                </a:lnTo>
                <a:lnTo>
                  <a:pt x="280162" y="377190"/>
                </a:lnTo>
                <a:lnTo>
                  <a:pt x="314706" y="360680"/>
                </a:lnTo>
                <a:lnTo>
                  <a:pt x="331457" y="337820"/>
                </a:lnTo>
                <a:lnTo>
                  <a:pt x="333248" y="328930"/>
                </a:lnTo>
                <a:close/>
              </a:path>
              <a:path w="2860040" h="621029">
                <a:moveTo>
                  <a:pt x="403479" y="339090"/>
                </a:moveTo>
                <a:lnTo>
                  <a:pt x="386969" y="321310"/>
                </a:lnTo>
                <a:lnTo>
                  <a:pt x="292608" y="407670"/>
                </a:lnTo>
                <a:lnTo>
                  <a:pt x="309118" y="425450"/>
                </a:lnTo>
                <a:lnTo>
                  <a:pt x="403479" y="339090"/>
                </a:lnTo>
                <a:close/>
              </a:path>
              <a:path w="2860040" h="621029">
                <a:moveTo>
                  <a:pt x="432054" y="439420"/>
                </a:moveTo>
                <a:lnTo>
                  <a:pt x="413588" y="400050"/>
                </a:lnTo>
                <a:lnTo>
                  <a:pt x="412242" y="399338"/>
                </a:lnTo>
                <a:lnTo>
                  <a:pt x="412242" y="427990"/>
                </a:lnTo>
                <a:lnTo>
                  <a:pt x="411480" y="438150"/>
                </a:lnTo>
                <a:lnTo>
                  <a:pt x="408686" y="443230"/>
                </a:lnTo>
                <a:lnTo>
                  <a:pt x="403606" y="448310"/>
                </a:lnTo>
                <a:lnTo>
                  <a:pt x="387172" y="430530"/>
                </a:lnTo>
                <a:lnTo>
                  <a:pt x="378968" y="421640"/>
                </a:lnTo>
                <a:lnTo>
                  <a:pt x="383794" y="416560"/>
                </a:lnTo>
                <a:lnTo>
                  <a:pt x="388874" y="414020"/>
                </a:lnTo>
                <a:lnTo>
                  <a:pt x="399288" y="414020"/>
                </a:lnTo>
                <a:lnTo>
                  <a:pt x="403733" y="416560"/>
                </a:lnTo>
                <a:lnTo>
                  <a:pt x="407289" y="420370"/>
                </a:lnTo>
                <a:lnTo>
                  <a:pt x="410718" y="424180"/>
                </a:lnTo>
                <a:lnTo>
                  <a:pt x="412242" y="427990"/>
                </a:lnTo>
                <a:lnTo>
                  <a:pt x="412242" y="399338"/>
                </a:lnTo>
                <a:lnTo>
                  <a:pt x="406400" y="396240"/>
                </a:lnTo>
                <a:lnTo>
                  <a:pt x="398538" y="393700"/>
                </a:lnTo>
                <a:lnTo>
                  <a:pt x="390017" y="392430"/>
                </a:lnTo>
                <a:lnTo>
                  <a:pt x="381203" y="393700"/>
                </a:lnTo>
                <a:lnTo>
                  <a:pt x="348957" y="415290"/>
                </a:lnTo>
                <a:lnTo>
                  <a:pt x="337299" y="445770"/>
                </a:lnTo>
                <a:lnTo>
                  <a:pt x="339166" y="454660"/>
                </a:lnTo>
                <a:lnTo>
                  <a:pt x="366839" y="485140"/>
                </a:lnTo>
                <a:lnTo>
                  <a:pt x="372745" y="487680"/>
                </a:lnTo>
                <a:lnTo>
                  <a:pt x="384962" y="487680"/>
                </a:lnTo>
                <a:lnTo>
                  <a:pt x="397764" y="485140"/>
                </a:lnTo>
                <a:lnTo>
                  <a:pt x="386778" y="467360"/>
                </a:lnTo>
                <a:lnTo>
                  <a:pt x="384429" y="463550"/>
                </a:lnTo>
                <a:lnTo>
                  <a:pt x="379984" y="466090"/>
                </a:lnTo>
                <a:lnTo>
                  <a:pt x="376174" y="467360"/>
                </a:lnTo>
                <a:lnTo>
                  <a:pt x="372872" y="466090"/>
                </a:lnTo>
                <a:lnTo>
                  <a:pt x="369570" y="466090"/>
                </a:lnTo>
                <a:lnTo>
                  <a:pt x="366649" y="463550"/>
                </a:lnTo>
                <a:lnTo>
                  <a:pt x="360299" y="457200"/>
                </a:lnTo>
                <a:lnTo>
                  <a:pt x="358648" y="452120"/>
                </a:lnTo>
                <a:lnTo>
                  <a:pt x="359537" y="440690"/>
                </a:lnTo>
                <a:lnTo>
                  <a:pt x="362331" y="435610"/>
                </a:lnTo>
                <a:lnTo>
                  <a:pt x="367538" y="430530"/>
                </a:lnTo>
                <a:lnTo>
                  <a:pt x="408940" y="476250"/>
                </a:lnTo>
                <a:lnTo>
                  <a:pt x="418236" y="467360"/>
                </a:lnTo>
                <a:lnTo>
                  <a:pt x="425208" y="458470"/>
                </a:lnTo>
                <a:lnTo>
                  <a:pt x="429806" y="448310"/>
                </a:lnTo>
                <a:lnTo>
                  <a:pt x="432054" y="439420"/>
                </a:lnTo>
                <a:close/>
              </a:path>
              <a:path w="2860040" h="621029">
                <a:moveTo>
                  <a:pt x="501396" y="510540"/>
                </a:moveTo>
                <a:lnTo>
                  <a:pt x="479209" y="472440"/>
                </a:lnTo>
                <a:lnTo>
                  <a:pt x="451739" y="461010"/>
                </a:lnTo>
                <a:lnTo>
                  <a:pt x="444627" y="463550"/>
                </a:lnTo>
                <a:lnTo>
                  <a:pt x="438658" y="468630"/>
                </a:lnTo>
                <a:lnTo>
                  <a:pt x="432054" y="474980"/>
                </a:lnTo>
                <a:lnTo>
                  <a:pt x="429387" y="482600"/>
                </a:lnTo>
                <a:lnTo>
                  <a:pt x="430657" y="491490"/>
                </a:lnTo>
                <a:lnTo>
                  <a:pt x="447167" y="527050"/>
                </a:lnTo>
                <a:lnTo>
                  <a:pt x="449326" y="530860"/>
                </a:lnTo>
                <a:lnTo>
                  <a:pt x="450342" y="533400"/>
                </a:lnTo>
                <a:lnTo>
                  <a:pt x="450342" y="534670"/>
                </a:lnTo>
                <a:lnTo>
                  <a:pt x="450215" y="537210"/>
                </a:lnTo>
                <a:lnTo>
                  <a:pt x="449453" y="538480"/>
                </a:lnTo>
                <a:lnTo>
                  <a:pt x="448056" y="539750"/>
                </a:lnTo>
                <a:lnTo>
                  <a:pt x="446024" y="541020"/>
                </a:lnTo>
                <a:lnTo>
                  <a:pt x="443738" y="542290"/>
                </a:lnTo>
                <a:lnTo>
                  <a:pt x="441071" y="541020"/>
                </a:lnTo>
                <a:lnTo>
                  <a:pt x="437261" y="541020"/>
                </a:lnTo>
                <a:lnTo>
                  <a:pt x="433197" y="537210"/>
                </a:lnTo>
                <a:lnTo>
                  <a:pt x="428879" y="533400"/>
                </a:lnTo>
                <a:lnTo>
                  <a:pt x="425069" y="529590"/>
                </a:lnTo>
                <a:lnTo>
                  <a:pt x="422910" y="524510"/>
                </a:lnTo>
                <a:lnTo>
                  <a:pt x="422529" y="520700"/>
                </a:lnTo>
                <a:lnTo>
                  <a:pt x="422275" y="516890"/>
                </a:lnTo>
                <a:lnTo>
                  <a:pt x="423545" y="513080"/>
                </a:lnTo>
                <a:lnTo>
                  <a:pt x="426339" y="509270"/>
                </a:lnTo>
                <a:lnTo>
                  <a:pt x="407035" y="492760"/>
                </a:lnTo>
                <a:lnTo>
                  <a:pt x="403885" y="499110"/>
                </a:lnTo>
                <a:lnTo>
                  <a:pt x="401891" y="505460"/>
                </a:lnTo>
                <a:lnTo>
                  <a:pt x="401205" y="510540"/>
                </a:lnTo>
                <a:lnTo>
                  <a:pt x="401142" y="514350"/>
                </a:lnTo>
                <a:lnTo>
                  <a:pt x="401320" y="518160"/>
                </a:lnTo>
                <a:lnTo>
                  <a:pt x="422821" y="552450"/>
                </a:lnTo>
                <a:lnTo>
                  <a:pt x="443738" y="562610"/>
                </a:lnTo>
                <a:lnTo>
                  <a:pt x="453009" y="562610"/>
                </a:lnTo>
                <a:lnTo>
                  <a:pt x="460756" y="561340"/>
                </a:lnTo>
                <a:lnTo>
                  <a:pt x="467106" y="554990"/>
                </a:lnTo>
                <a:lnTo>
                  <a:pt x="472821" y="549910"/>
                </a:lnTo>
                <a:lnTo>
                  <a:pt x="475615" y="543560"/>
                </a:lnTo>
                <a:lnTo>
                  <a:pt x="475564" y="542290"/>
                </a:lnTo>
                <a:lnTo>
                  <a:pt x="475361" y="537210"/>
                </a:lnTo>
                <a:lnTo>
                  <a:pt x="458343" y="497840"/>
                </a:lnTo>
                <a:lnTo>
                  <a:pt x="454914" y="491490"/>
                </a:lnTo>
                <a:lnTo>
                  <a:pt x="459613" y="481330"/>
                </a:lnTo>
                <a:lnTo>
                  <a:pt x="461899" y="482600"/>
                </a:lnTo>
                <a:lnTo>
                  <a:pt x="465074" y="482600"/>
                </a:lnTo>
                <a:lnTo>
                  <a:pt x="468884" y="486410"/>
                </a:lnTo>
                <a:lnTo>
                  <a:pt x="473202" y="490220"/>
                </a:lnTo>
                <a:lnTo>
                  <a:pt x="476631" y="494030"/>
                </a:lnTo>
                <a:lnTo>
                  <a:pt x="478536" y="497840"/>
                </a:lnTo>
                <a:lnTo>
                  <a:pt x="479044" y="501650"/>
                </a:lnTo>
                <a:lnTo>
                  <a:pt x="479425" y="504190"/>
                </a:lnTo>
                <a:lnTo>
                  <a:pt x="478663" y="508000"/>
                </a:lnTo>
                <a:lnTo>
                  <a:pt x="476631" y="510540"/>
                </a:lnTo>
                <a:lnTo>
                  <a:pt x="495427" y="524510"/>
                </a:lnTo>
                <a:lnTo>
                  <a:pt x="499745" y="518160"/>
                </a:lnTo>
                <a:lnTo>
                  <a:pt x="501396" y="510540"/>
                </a:lnTo>
                <a:close/>
              </a:path>
              <a:path w="2860040" h="621029">
                <a:moveTo>
                  <a:pt x="2495651" y="533781"/>
                </a:moveTo>
                <a:lnTo>
                  <a:pt x="2488057" y="476631"/>
                </a:lnTo>
                <a:lnTo>
                  <a:pt x="2465324" y="495681"/>
                </a:lnTo>
                <a:lnTo>
                  <a:pt x="2471788" y="533781"/>
                </a:lnTo>
                <a:lnTo>
                  <a:pt x="2495651" y="533781"/>
                </a:lnTo>
                <a:close/>
              </a:path>
              <a:path w="2860040" h="621029">
                <a:moveTo>
                  <a:pt x="2526284" y="474091"/>
                </a:moveTo>
                <a:lnTo>
                  <a:pt x="2511806" y="456692"/>
                </a:lnTo>
                <a:lnTo>
                  <a:pt x="2493010" y="472440"/>
                </a:lnTo>
                <a:lnTo>
                  <a:pt x="2507488" y="489839"/>
                </a:lnTo>
                <a:lnTo>
                  <a:pt x="2526284" y="474091"/>
                </a:lnTo>
                <a:close/>
              </a:path>
              <a:path w="2860040" h="621029">
                <a:moveTo>
                  <a:pt x="2533904" y="604647"/>
                </a:moveTo>
                <a:lnTo>
                  <a:pt x="2499614" y="563499"/>
                </a:lnTo>
                <a:lnTo>
                  <a:pt x="2498242" y="553212"/>
                </a:lnTo>
                <a:lnTo>
                  <a:pt x="2475103" y="553212"/>
                </a:lnTo>
                <a:lnTo>
                  <a:pt x="2396490" y="553212"/>
                </a:lnTo>
                <a:lnTo>
                  <a:pt x="2479802" y="579882"/>
                </a:lnTo>
                <a:lnTo>
                  <a:pt x="2514219" y="621030"/>
                </a:lnTo>
                <a:lnTo>
                  <a:pt x="2533904" y="604647"/>
                </a:lnTo>
                <a:close/>
              </a:path>
              <a:path w="2860040" h="621029">
                <a:moveTo>
                  <a:pt x="2593594" y="554736"/>
                </a:moveTo>
                <a:lnTo>
                  <a:pt x="2534285" y="483743"/>
                </a:lnTo>
                <a:lnTo>
                  <a:pt x="2515616" y="499491"/>
                </a:lnTo>
                <a:lnTo>
                  <a:pt x="2574925" y="570357"/>
                </a:lnTo>
                <a:lnTo>
                  <a:pt x="2593594" y="554736"/>
                </a:lnTo>
                <a:close/>
              </a:path>
              <a:path w="2860040" h="621029">
                <a:moveTo>
                  <a:pt x="2659837" y="481203"/>
                </a:moveTo>
                <a:lnTo>
                  <a:pt x="2658935" y="475208"/>
                </a:lnTo>
                <a:lnTo>
                  <a:pt x="2656967" y="468630"/>
                </a:lnTo>
                <a:lnTo>
                  <a:pt x="2635631" y="481203"/>
                </a:lnTo>
                <a:lnTo>
                  <a:pt x="2637663" y="485648"/>
                </a:lnTo>
                <a:lnTo>
                  <a:pt x="2638298" y="489458"/>
                </a:lnTo>
                <a:lnTo>
                  <a:pt x="2622931" y="506476"/>
                </a:lnTo>
                <a:lnTo>
                  <a:pt x="2617470" y="505714"/>
                </a:lnTo>
                <a:lnTo>
                  <a:pt x="2612009" y="505079"/>
                </a:lnTo>
                <a:lnTo>
                  <a:pt x="2606929" y="502031"/>
                </a:lnTo>
                <a:lnTo>
                  <a:pt x="2602103" y="496570"/>
                </a:lnTo>
                <a:lnTo>
                  <a:pt x="2616200" y="484759"/>
                </a:lnTo>
                <a:lnTo>
                  <a:pt x="2649093" y="457200"/>
                </a:lnTo>
                <a:lnTo>
                  <a:pt x="2620899" y="434670"/>
                </a:lnTo>
                <a:lnTo>
                  <a:pt x="2620899" y="461264"/>
                </a:lnTo>
                <a:lnTo>
                  <a:pt x="2592832" y="484759"/>
                </a:lnTo>
                <a:lnTo>
                  <a:pt x="2588514" y="479679"/>
                </a:lnTo>
                <a:lnTo>
                  <a:pt x="2586482" y="474599"/>
                </a:lnTo>
                <a:lnTo>
                  <a:pt x="2586736" y="464058"/>
                </a:lnTo>
                <a:lnTo>
                  <a:pt x="2588895" y="459740"/>
                </a:lnTo>
                <a:lnTo>
                  <a:pt x="2593048" y="456234"/>
                </a:lnTo>
                <a:lnTo>
                  <a:pt x="2596896" y="453136"/>
                </a:lnTo>
                <a:lnTo>
                  <a:pt x="2601214" y="451866"/>
                </a:lnTo>
                <a:lnTo>
                  <a:pt x="2606294" y="452501"/>
                </a:lnTo>
                <a:lnTo>
                  <a:pt x="2611374" y="453009"/>
                </a:lnTo>
                <a:lnTo>
                  <a:pt x="2616200" y="456057"/>
                </a:lnTo>
                <a:lnTo>
                  <a:pt x="2620899" y="461264"/>
                </a:lnTo>
                <a:lnTo>
                  <a:pt x="2620899" y="434670"/>
                </a:lnTo>
                <a:lnTo>
                  <a:pt x="2613533" y="432562"/>
                </a:lnTo>
                <a:lnTo>
                  <a:pt x="2604770" y="432142"/>
                </a:lnTo>
                <a:lnTo>
                  <a:pt x="2596223" y="433730"/>
                </a:lnTo>
                <a:lnTo>
                  <a:pt x="2566174" y="463969"/>
                </a:lnTo>
                <a:lnTo>
                  <a:pt x="2564892" y="472440"/>
                </a:lnTo>
                <a:lnTo>
                  <a:pt x="2565450" y="481203"/>
                </a:lnTo>
                <a:lnTo>
                  <a:pt x="2585085" y="514477"/>
                </a:lnTo>
                <a:lnTo>
                  <a:pt x="2615717" y="527392"/>
                </a:lnTo>
                <a:lnTo>
                  <a:pt x="2625115" y="525945"/>
                </a:lnTo>
                <a:lnTo>
                  <a:pt x="2634475" y="521970"/>
                </a:lnTo>
                <a:lnTo>
                  <a:pt x="2643759" y="515493"/>
                </a:lnTo>
                <a:lnTo>
                  <a:pt x="2649042" y="510501"/>
                </a:lnTo>
                <a:lnTo>
                  <a:pt x="2652280" y="506476"/>
                </a:lnTo>
                <a:lnTo>
                  <a:pt x="2653296" y="505231"/>
                </a:lnTo>
                <a:lnTo>
                  <a:pt x="2656522" y="499694"/>
                </a:lnTo>
                <a:lnTo>
                  <a:pt x="2658745" y="493903"/>
                </a:lnTo>
                <a:lnTo>
                  <a:pt x="2659837" y="487832"/>
                </a:lnTo>
                <a:lnTo>
                  <a:pt x="2659837" y="481203"/>
                </a:lnTo>
                <a:close/>
              </a:path>
              <a:path w="2860040" h="621029">
                <a:moveTo>
                  <a:pt x="2708275" y="458851"/>
                </a:moveTo>
                <a:lnTo>
                  <a:pt x="2626360" y="360934"/>
                </a:lnTo>
                <a:lnTo>
                  <a:pt x="2607564" y="376682"/>
                </a:lnTo>
                <a:lnTo>
                  <a:pt x="2689479" y="474599"/>
                </a:lnTo>
                <a:lnTo>
                  <a:pt x="2708275" y="458851"/>
                </a:lnTo>
                <a:close/>
              </a:path>
              <a:path w="2860040" h="621029">
                <a:moveTo>
                  <a:pt x="2793111" y="387858"/>
                </a:moveTo>
                <a:lnTo>
                  <a:pt x="2764205" y="353314"/>
                </a:lnTo>
                <a:lnTo>
                  <a:pt x="2754249" y="341414"/>
                </a:lnTo>
                <a:lnTo>
                  <a:pt x="2754249" y="394843"/>
                </a:lnTo>
                <a:lnTo>
                  <a:pt x="2752090" y="399669"/>
                </a:lnTo>
                <a:lnTo>
                  <a:pt x="2747772" y="403352"/>
                </a:lnTo>
                <a:lnTo>
                  <a:pt x="2742311" y="407924"/>
                </a:lnTo>
                <a:lnTo>
                  <a:pt x="2736088" y="408940"/>
                </a:lnTo>
                <a:lnTo>
                  <a:pt x="2728976" y="406654"/>
                </a:lnTo>
                <a:lnTo>
                  <a:pt x="2703322" y="379222"/>
                </a:lnTo>
                <a:lnTo>
                  <a:pt x="2703322" y="367157"/>
                </a:lnTo>
                <a:lnTo>
                  <a:pt x="2705608" y="362204"/>
                </a:lnTo>
                <a:lnTo>
                  <a:pt x="2714625" y="354711"/>
                </a:lnTo>
                <a:lnTo>
                  <a:pt x="2719959" y="353314"/>
                </a:lnTo>
                <a:lnTo>
                  <a:pt x="2731770" y="355600"/>
                </a:lnTo>
                <a:lnTo>
                  <a:pt x="2754249" y="394843"/>
                </a:lnTo>
                <a:lnTo>
                  <a:pt x="2754249" y="341414"/>
                </a:lnTo>
                <a:lnTo>
                  <a:pt x="2753906" y="340995"/>
                </a:lnTo>
                <a:lnTo>
                  <a:pt x="2711196" y="289941"/>
                </a:lnTo>
                <a:lnTo>
                  <a:pt x="2692527" y="305689"/>
                </a:lnTo>
                <a:lnTo>
                  <a:pt x="2721991" y="340995"/>
                </a:lnTo>
                <a:lnTo>
                  <a:pt x="2713825" y="340448"/>
                </a:lnTo>
                <a:lnTo>
                  <a:pt x="2680639" y="367690"/>
                </a:lnTo>
                <a:lnTo>
                  <a:pt x="2679573" y="375539"/>
                </a:lnTo>
                <a:lnTo>
                  <a:pt x="2680182" y="383908"/>
                </a:lnTo>
                <a:lnTo>
                  <a:pt x="2701467" y="417995"/>
                </a:lnTo>
                <a:lnTo>
                  <a:pt x="2733840" y="430784"/>
                </a:lnTo>
                <a:lnTo>
                  <a:pt x="2741422" y="429666"/>
                </a:lnTo>
                <a:lnTo>
                  <a:pt x="2767457" y="398526"/>
                </a:lnTo>
                <a:lnTo>
                  <a:pt x="2766949" y="392049"/>
                </a:lnTo>
                <a:lnTo>
                  <a:pt x="2775712" y="402463"/>
                </a:lnTo>
                <a:lnTo>
                  <a:pt x="2788107" y="392049"/>
                </a:lnTo>
                <a:lnTo>
                  <a:pt x="2793111" y="387858"/>
                </a:lnTo>
                <a:close/>
              </a:path>
              <a:path w="2860040" h="621029">
                <a:moveTo>
                  <a:pt x="2859532" y="315214"/>
                </a:moveTo>
                <a:lnTo>
                  <a:pt x="2858389" y="310515"/>
                </a:lnTo>
                <a:lnTo>
                  <a:pt x="2857627" y="307340"/>
                </a:lnTo>
                <a:lnTo>
                  <a:pt x="2852166" y="300863"/>
                </a:lnTo>
                <a:lnTo>
                  <a:pt x="2847213" y="294894"/>
                </a:lnTo>
                <a:lnTo>
                  <a:pt x="2841371" y="291846"/>
                </a:lnTo>
                <a:lnTo>
                  <a:pt x="2834640" y="291846"/>
                </a:lnTo>
                <a:lnTo>
                  <a:pt x="2794762" y="307086"/>
                </a:lnTo>
                <a:lnTo>
                  <a:pt x="2787523" y="310134"/>
                </a:lnTo>
                <a:lnTo>
                  <a:pt x="2784729" y="310388"/>
                </a:lnTo>
                <a:lnTo>
                  <a:pt x="2782697" y="310515"/>
                </a:lnTo>
                <a:lnTo>
                  <a:pt x="2781173" y="309880"/>
                </a:lnTo>
                <a:lnTo>
                  <a:pt x="2778760" y="306959"/>
                </a:lnTo>
                <a:lnTo>
                  <a:pt x="2778379" y="305054"/>
                </a:lnTo>
                <a:lnTo>
                  <a:pt x="2779014" y="302895"/>
                </a:lnTo>
                <a:lnTo>
                  <a:pt x="2780030" y="299720"/>
                </a:lnTo>
                <a:lnTo>
                  <a:pt x="2782951" y="296037"/>
                </a:lnTo>
                <a:lnTo>
                  <a:pt x="2787904" y="291973"/>
                </a:lnTo>
                <a:lnTo>
                  <a:pt x="2791841" y="288671"/>
                </a:lnTo>
                <a:lnTo>
                  <a:pt x="2795397" y="286893"/>
                </a:lnTo>
                <a:lnTo>
                  <a:pt x="2798826" y="286639"/>
                </a:lnTo>
                <a:lnTo>
                  <a:pt x="2802128" y="286258"/>
                </a:lnTo>
                <a:lnTo>
                  <a:pt x="2805303" y="287274"/>
                </a:lnTo>
                <a:lnTo>
                  <a:pt x="2808351" y="289306"/>
                </a:lnTo>
                <a:lnTo>
                  <a:pt x="2810878" y="286258"/>
                </a:lnTo>
                <a:lnTo>
                  <a:pt x="2823337" y="271272"/>
                </a:lnTo>
                <a:lnTo>
                  <a:pt x="2816352" y="266573"/>
                </a:lnTo>
                <a:lnTo>
                  <a:pt x="2809240" y="264668"/>
                </a:lnTo>
                <a:lnTo>
                  <a:pt x="2769425" y="285127"/>
                </a:lnTo>
                <a:lnTo>
                  <a:pt x="2757551" y="312166"/>
                </a:lnTo>
                <a:lnTo>
                  <a:pt x="2759456" y="319405"/>
                </a:lnTo>
                <a:lnTo>
                  <a:pt x="2764663" y="325501"/>
                </a:lnTo>
                <a:lnTo>
                  <a:pt x="2770251" y="332359"/>
                </a:lnTo>
                <a:lnTo>
                  <a:pt x="2777617" y="335280"/>
                </a:lnTo>
                <a:lnTo>
                  <a:pt x="2786380" y="334391"/>
                </a:lnTo>
                <a:lnTo>
                  <a:pt x="2792234" y="333108"/>
                </a:lnTo>
                <a:lnTo>
                  <a:pt x="2800261" y="330200"/>
                </a:lnTo>
                <a:lnTo>
                  <a:pt x="2810472" y="325678"/>
                </a:lnTo>
                <a:lnTo>
                  <a:pt x="2822829" y="319532"/>
                </a:lnTo>
                <a:lnTo>
                  <a:pt x="2826639" y="317500"/>
                </a:lnTo>
                <a:lnTo>
                  <a:pt x="2829433" y="316611"/>
                </a:lnTo>
                <a:lnTo>
                  <a:pt x="2832862" y="316865"/>
                </a:lnTo>
                <a:lnTo>
                  <a:pt x="2834259" y="317754"/>
                </a:lnTo>
                <a:lnTo>
                  <a:pt x="2835732" y="319532"/>
                </a:lnTo>
                <a:lnTo>
                  <a:pt x="2837180" y="321183"/>
                </a:lnTo>
                <a:lnTo>
                  <a:pt x="2837815" y="323596"/>
                </a:lnTo>
                <a:lnTo>
                  <a:pt x="2837180" y="326263"/>
                </a:lnTo>
                <a:lnTo>
                  <a:pt x="2836164" y="330073"/>
                </a:lnTo>
                <a:lnTo>
                  <a:pt x="2833243" y="334010"/>
                </a:lnTo>
                <a:lnTo>
                  <a:pt x="2828302" y="338175"/>
                </a:lnTo>
                <a:lnTo>
                  <a:pt x="2824099" y="341757"/>
                </a:lnTo>
                <a:lnTo>
                  <a:pt x="2819781" y="343662"/>
                </a:lnTo>
                <a:lnTo>
                  <a:pt x="2811780" y="343916"/>
                </a:lnTo>
                <a:lnTo>
                  <a:pt x="2807843" y="342519"/>
                </a:lnTo>
                <a:lnTo>
                  <a:pt x="2803906" y="339598"/>
                </a:lnTo>
                <a:lnTo>
                  <a:pt x="2787523" y="358140"/>
                </a:lnTo>
                <a:lnTo>
                  <a:pt x="2793187" y="361569"/>
                </a:lnTo>
                <a:lnTo>
                  <a:pt x="2799143" y="363842"/>
                </a:lnTo>
                <a:lnTo>
                  <a:pt x="2805379" y="364947"/>
                </a:lnTo>
                <a:lnTo>
                  <a:pt x="2811907" y="364871"/>
                </a:lnTo>
                <a:lnTo>
                  <a:pt x="2846908" y="344957"/>
                </a:lnTo>
                <a:lnTo>
                  <a:pt x="2847733" y="343916"/>
                </a:lnTo>
                <a:lnTo>
                  <a:pt x="2852305" y="338175"/>
                </a:lnTo>
                <a:lnTo>
                  <a:pt x="2856001" y="331343"/>
                </a:lnTo>
                <a:lnTo>
                  <a:pt x="2858008" y="324485"/>
                </a:lnTo>
                <a:lnTo>
                  <a:pt x="2859290" y="316611"/>
                </a:lnTo>
                <a:lnTo>
                  <a:pt x="2859532" y="315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7422" y="3112135"/>
            <a:ext cx="8166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5260" marR="5080" indent="-163195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Bu</a:t>
            </a:r>
            <a:r>
              <a:rPr sz="1400" b="1" dirty="0">
                <a:latin typeface="Arial"/>
                <a:cs typeface="Arial"/>
              </a:rPr>
              <a:t>si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ess  </a:t>
            </a:r>
            <a:r>
              <a:rPr sz="1400" b="1" spc="-15" dirty="0"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8697" y="3112135"/>
            <a:ext cx="101028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rmati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  </a:t>
            </a:r>
            <a:r>
              <a:rPr sz="1400" b="1" spc="-114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ec</a:t>
            </a:r>
            <a:r>
              <a:rPr sz="1400" b="1" spc="-10" dirty="0">
                <a:latin typeface="Arial"/>
                <a:cs typeface="Arial"/>
              </a:rPr>
              <a:t>hno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-10" dirty="0">
                <a:latin typeface="Arial"/>
                <a:cs typeface="Arial"/>
              </a:rPr>
              <a:t>og</a:t>
            </a:r>
            <a:r>
              <a:rPr sz="1400" b="1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0308" y="5137150"/>
            <a:ext cx="719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Pr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cess  </a:t>
            </a:r>
            <a:r>
              <a:rPr sz="1400" b="1" spc="-5" dirty="0">
                <a:latin typeface="Arial"/>
                <a:cs typeface="Arial"/>
              </a:rPr>
              <a:t>Change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8320" y="1981200"/>
            <a:ext cx="1217676" cy="12176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19" y="1982723"/>
            <a:ext cx="1213104" cy="121462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314434" y="3318509"/>
            <a:ext cx="3137535" cy="1870710"/>
            <a:chOff x="2314434" y="3318509"/>
            <a:chExt cx="3137535" cy="187071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6308" y="3960875"/>
              <a:ext cx="1226820" cy="12283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14434" y="3318509"/>
              <a:ext cx="3137535" cy="998855"/>
            </a:xfrm>
            <a:custGeom>
              <a:avLst/>
              <a:gdLst/>
              <a:ahLst/>
              <a:cxnLst/>
              <a:rect l="l" t="t" r="r" b="b"/>
              <a:pathLst>
                <a:path w="3137535" h="998854">
                  <a:moveTo>
                    <a:pt x="75946" y="6731"/>
                  </a:moveTo>
                  <a:lnTo>
                    <a:pt x="69850" y="0"/>
                  </a:lnTo>
                  <a:lnTo>
                    <a:pt x="0" y="64262"/>
                  </a:lnTo>
                  <a:lnTo>
                    <a:pt x="6223" y="70993"/>
                  </a:lnTo>
                  <a:lnTo>
                    <a:pt x="75946" y="6731"/>
                  </a:lnTo>
                  <a:close/>
                </a:path>
                <a:path w="3137535" h="998854">
                  <a:moveTo>
                    <a:pt x="94361" y="26670"/>
                  </a:moveTo>
                  <a:lnTo>
                    <a:pt x="82042" y="13335"/>
                  </a:lnTo>
                  <a:lnTo>
                    <a:pt x="12319" y="77597"/>
                  </a:lnTo>
                  <a:lnTo>
                    <a:pt x="24511" y="90932"/>
                  </a:lnTo>
                  <a:lnTo>
                    <a:pt x="94361" y="26670"/>
                  </a:lnTo>
                  <a:close/>
                </a:path>
                <a:path w="3137535" h="998854">
                  <a:moveTo>
                    <a:pt x="925322" y="998601"/>
                  </a:moveTo>
                  <a:lnTo>
                    <a:pt x="856691" y="756285"/>
                  </a:lnTo>
                  <a:lnTo>
                    <a:pt x="838073" y="690499"/>
                  </a:lnTo>
                  <a:lnTo>
                    <a:pt x="766572" y="756285"/>
                  </a:lnTo>
                  <a:lnTo>
                    <a:pt x="100457" y="33274"/>
                  </a:lnTo>
                  <a:lnTo>
                    <a:pt x="30734" y="97536"/>
                  </a:lnTo>
                  <a:lnTo>
                    <a:pt x="696849" y="820547"/>
                  </a:lnTo>
                  <a:lnTo>
                    <a:pt x="625348" y="886460"/>
                  </a:lnTo>
                  <a:lnTo>
                    <a:pt x="925322" y="998601"/>
                  </a:lnTo>
                  <a:close/>
                </a:path>
                <a:path w="3137535" h="998854">
                  <a:moveTo>
                    <a:pt x="2141220" y="987552"/>
                  </a:moveTo>
                  <a:lnTo>
                    <a:pt x="2082673" y="913003"/>
                  </a:lnTo>
                  <a:lnTo>
                    <a:pt x="2075561" y="918591"/>
                  </a:lnTo>
                  <a:lnTo>
                    <a:pt x="2134235" y="993140"/>
                  </a:lnTo>
                  <a:lnTo>
                    <a:pt x="2141220" y="987552"/>
                  </a:lnTo>
                  <a:close/>
                </a:path>
                <a:path w="3137535" h="998854">
                  <a:moveTo>
                    <a:pt x="2162556" y="970788"/>
                  </a:moveTo>
                  <a:lnTo>
                    <a:pt x="2104009" y="896239"/>
                  </a:lnTo>
                  <a:lnTo>
                    <a:pt x="2089785" y="907415"/>
                  </a:lnTo>
                  <a:lnTo>
                    <a:pt x="2148332" y="981964"/>
                  </a:lnTo>
                  <a:lnTo>
                    <a:pt x="2162556" y="970788"/>
                  </a:lnTo>
                  <a:close/>
                </a:path>
                <a:path w="3137535" h="998854">
                  <a:moveTo>
                    <a:pt x="3137535" y="143510"/>
                  </a:moveTo>
                  <a:lnTo>
                    <a:pt x="2823591" y="206375"/>
                  </a:lnTo>
                  <a:lnTo>
                    <a:pt x="2883789" y="282829"/>
                  </a:lnTo>
                  <a:lnTo>
                    <a:pt x="2110994" y="890651"/>
                  </a:lnTo>
                  <a:lnTo>
                    <a:pt x="2169668" y="965200"/>
                  </a:lnTo>
                  <a:lnTo>
                    <a:pt x="2942463" y="357378"/>
                  </a:lnTo>
                  <a:lnTo>
                    <a:pt x="3002534" y="433705"/>
                  </a:lnTo>
                  <a:lnTo>
                    <a:pt x="3038030" y="357378"/>
                  </a:lnTo>
                  <a:lnTo>
                    <a:pt x="3137535" y="143510"/>
                  </a:lnTo>
                  <a:close/>
                </a:path>
              </a:pathLst>
            </a:custGeom>
            <a:solidFill>
              <a:srgbClr val="BB4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703576" y="2440279"/>
            <a:ext cx="2395855" cy="625475"/>
          </a:xfrm>
          <a:custGeom>
            <a:avLst/>
            <a:gdLst/>
            <a:ahLst/>
            <a:cxnLst/>
            <a:rect l="l" t="t" r="r" b="b"/>
            <a:pathLst>
              <a:path w="2395854" h="625475">
                <a:moveTo>
                  <a:pt x="9017" y="278282"/>
                </a:moveTo>
                <a:lnTo>
                  <a:pt x="0" y="278282"/>
                </a:lnTo>
                <a:lnTo>
                  <a:pt x="0" y="373278"/>
                </a:lnTo>
                <a:lnTo>
                  <a:pt x="9017" y="373278"/>
                </a:lnTo>
                <a:lnTo>
                  <a:pt x="9017" y="278282"/>
                </a:lnTo>
                <a:close/>
              </a:path>
              <a:path w="2395854" h="625475">
                <a:moveTo>
                  <a:pt x="36195" y="278282"/>
                </a:moveTo>
                <a:lnTo>
                  <a:pt x="18034" y="278282"/>
                </a:lnTo>
                <a:lnTo>
                  <a:pt x="18034" y="373278"/>
                </a:lnTo>
                <a:lnTo>
                  <a:pt x="36195" y="373278"/>
                </a:lnTo>
                <a:lnTo>
                  <a:pt x="36195" y="278282"/>
                </a:lnTo>
                <a:close/>
              </a:path>
              <a:path w="2395854" h="625475">
                <a:moveTo>
                  <a:pt x="2395728" y="325780"/>
                </a:moveTo>
                <a:lnTo>
                  <a:pt x="2109724" y="181000"/>
                </a:lnTo>
                <a:lnTo>
                  <a:pt x="2109724" y="278282"/>
                </a:lnTo>
                <a:lnTo>
                  <a:pt x="1190498" y="278282"/>
                </a:lnTo>
                <a:lnTo>
                  <a:pt x="1430235" y="38557"/>
                </a:lnTo>
                <a:lnTo>
                  <a:pt x="1391678" y="0"/>
                </a:lnTo>
                <a:lnTo>
                  <a:pt x="1138377" y="253263"/>
                </a:lnTo>
                <a:lnTo>
                  <a:pt x="885075" y="0"/>
                </a:lnTo>
                <a:lnTo>
                  <a:pt x="805027" y="80022"/>
                </a:lnTo>
                <a:lnTo>
                  <a:pt x="1003300" y="278282"/>
                </a:lnTo>
                <a:lnTo>
                  <a:pt x="45212" y="278282"/>
                </a:lnTo>
                <a:lnTo>
                  <a:pt x="45212" y="373278"/>
                </a:lnTo>
                <a:lnTo>
                  <a:pt x="1018336" y="373278"/>
                </a:lnTo>
                <a:lnTo>
                  <a:pt x="805027" y="586562"/>
                </a:lnTo>
                <a:lnTo>
                  <a:pt x="843622" y="625157"/>
                </a:lnTo>
                <a:lnTo>
                  <a:pt x="1095502" y="373278"/>
                </a:lnTo>
                <a:lnTo>
                  <a:pt x="2109724" y="373278"/>
                </a:lnTo>
                <a:lnTo>
                  <a:pt x="2109724" y="470560"/>
                </a:lnTo>
                <a:lnTo>
                  <a:pt x="2395728" y="325780"/>
                </a:lnTo>
                <a:close/>
              </a:path>
            </a:pathLst>
          </a:custGeom>
          <a:solidFill>
            <a:srgbClr val="970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23089" y="6096000"/>
            <a:ext cx="15652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Index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Group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(1982)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53" y="-1143000"/>
            <a:ext cx="4826709" cy="84035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13" grpId="0" animBg="1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Objectives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change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5790" y="2963417"/>
            <a:ext cx="1844039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52120" marR="443865" indent="92710">
              <a:lnSpc>
                <a:spcPct val="100000"/>
              </a:lnSpc>
              <a:spcBef>
                <a:spcPts val="1115"/>
              </a:spcBef>
            </a:pPr>
            <a:r>
              <a:rPr sz="1400" b="1" dirty="0">
                <a:latin typeface="Arial"/>
                <a:cs typeface="Arial"/>
              </a:rPr>
              <a:t>Minimize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</a:t>
            </a:r>
            <a:r>
              <a:rPr sz="1400" b="1" dirty="0">
                <a:latin typeface="Arial"/>
                <a:cs typeface="Arial"/>
              </a:rPr>
              <a:t>esista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5198" y="2963417"/>
            <a:ext cx="1842770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74345" marR="469265" indent="124460">
              <a:lnSpc>
                <a:spcPct val="100000"/>
              </a:lnSpc>
              <a:spcBef>
                <a:spcPts val="1115"/>
              </a:spcBef>
            </a:pPr>
            <a:r>
              <a:rPr sz="1400" b="1" spc="-5" dirty="0">
                <a:latin typeface="Arial"/>
                <a:cs typeface="Arial"/>
              </a:rPr>
              <a:t>Reduce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isr</a:t>
            </a:r>
            <a:r>
              <a:rPr sz="1400" b="1" spc="-10" dirty="0">
                <a:latin typeface="Arial"/>
                <a:cs typeface="Arial"/>
              </a:rPr>
              <a:t>up</a:t>
            </a:r>
            <a:r>
              <a:rPr sz="1400" b="1" dirty="0">
                <a:latin typeface="Arial"/>
                <a:cs typeface="Arial"/>
              </a:rPr>
              <a:t>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8481" y="4975097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757555" marR="580390" indent="-167640">
              <a:lnSpc>
                <a:spcPct val="100000"/>
              </a:lnSpc>
              <a:spcBef>
                <a:spcPts val="1110"/>
              </a:spcBef>
            </a:pPr>
            <a:r>
              <a:rPr sz="1400" b="1" spc="15" dirty="0">
                <a:latin typeface="Arial"/>
                <a:cs typeface="Arial"/>
              </a:rPr>
              <a:t>M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g</a:t>
            </a:r>
            <a:r>
              <a:rPr sz="1400" b="1" dirty="0">
                <a:latin typeface="Arial"/>
                <a:cs typeface="Arial"/>
              </a:rPr>
              <a:t>e  </a:t>
            </a:r>
            <a:r>
              <a:rPr sz="1400" b="1" spc="-5" dirty="0">
                <a:latin typeface="Arial"/>
                <a:cs typeface="Arial"/>
              </a:rPr>
              <a:t>Risk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545" y="4975097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532765" marR="526415" indent="85090">
              <a:lnSpc>
                <a:spcPct val="100000"/>
              </a:lnSpc>
              <a:spcBef>
                <a:spcPts val="1110"/>
              </a:spcBef>
            </a:pPr>
            <a:r>
              <a:rPr sz="1400" b="1" spc="-5" dirty="0">
                <a:latin typeface="Arial"/>
                <a:cs typeface="Arial"/>
              </a:rPr>
              <a:t>Ensure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dop</a:t>
            </a:r>
            <a:r>
              <a:rPr sz="1400" b="1" dirty="0">
                <a:latin typeface="Arial"/>
                <a:cs typeface="Arial"/>
              </a:rPr>
              <a:t>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4739" y="2203993"/>
            <a:ext cx="684617" cy="5678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67906" y="2963417"/>
            <a:ext cx="1844039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18465" marR="113664" indent="-299085">
              <a:lnSpc>
                <a:spcPct val="100000"/>
              </a:lnSpc>
              <a:spcBef>
                <a:spcPts val="1115"/>
              </a:spcBef>
            </a:pP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crease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Em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spc="-50" dirty="0">
                <a:latin typeface="Arial"/>
                <a:cs typeface="Arial"/>
              </a:rPr>
              <a:t>y</a:t>
            </a:r>
            <a:r>
              <a:rPr sz="1400" b="1" dirty="0">
                <a:latin typeface="Arial"/>
                <a:cs typeface="Arial"/>
              </a:rPr>
              <a:t>ee  </a:t>
            </a:r>
            <a:r>
              <a:rPr sz="1400" b="1" spc="-5" dirty="0">
                <a:latin typeface="Arial"/>
                <a:cs typeface="Arial"/>
              </a:rPr>
              <a:t>Satisfaction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6762" y="2068190"/>
            <a:ext cx="764802" cy="80736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45658" y="4975097"/>
            <a:ext cx="1844039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363220" marR="105410" indent="-250190">
              <a:lnSpc>
                <a:spcPct val="100000"/>
              </a:lnSpc>
              <a:spcBef>
                <a:spcPts val="1110"/>
              </a:spcBef>
            </a:pPr>
            <a:r>
              <a:rPr sz="1400" b="1" spc="-5" dirty="0">
                <a:latin typeface="Arial"/>
                <a:cs typeface="Arial"/>
              </a:rPr>
              <a:t>Enable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Continuous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Improvement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4514" y="4185394"/>
            <a:ext cx="751063" cy="6192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1012" y="2121560"/>
            <a:ext cx="760204" cy="74647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81982" y="4055567"/>
            <a:ext cx="1561366" cy="17857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5220" y="4014215"/>
            <a:ext cx="961644" cy="9616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8036" y="4199146"/>
            <a:ext cx="701883" cy="6514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8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8076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br>
              <a:rPr lang="en-US" spc="-10" dirty="0">
                <a:solidFill>
                  <a:srgbClr val="EFAB00"/>
                </a:solidFill>
              </a:rPr>
            </a:br>
            <a:r>
              <a:rPr dirty="0">
                <a:solidFill>
                  <a:srgbClr val="EFAB00"/>
                </a:solidFill>
              </a:rPr>
              <a:t>implementation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change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727" y="1373124"/>
            <a:ext cx="5225796" cy="5225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2903" y="-36442"/>
            <a:ext cx="5615723" cy="6929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7652689" y="2827953"/>
            <a:ext cx="292227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Governance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114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Automation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" y="191783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090095"/>
            <a:ext cx="6743065" cy="23126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3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Understand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resistance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employees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Prioritize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management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5" dirty="0">
                <a:latin typeface="Arial MT"/>
                <a:cs typeface="Arial MT"/>
              </a:rPr>
              <a:t>Train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employees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tools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Plan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 </a:t>
            </a:r>
            <a:r>
              <a:rPr sz="2000" spc="-5" dirty="0">
                <a:latin typeface="Arial MT"/>
                <a:cs typeface="Arial MT"/>
              </a:rPr>
              <a:t>sufficient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rollout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effort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Foster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coherence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152400"/>
            <a:ext cx="12649200" cy="7297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1968" y="4038600"/>
            <a:ext cx="11688064" cy="2478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7:</a:t>
            </a:r>
            <a:r>
              <a:rPr sz="6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spc="-5" dirty="0">
                <a:solidFill>
                  <a:srgbClr val="EFAB00"/>
                </a:solidFill>
                <a:latin typeface="Arial"/>
                <a:cs typeface="Arial"/>
              </a:rPr>
              <a:t>Monitoring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6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Controlling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69996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implementation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change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4986655" cy="26435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Why </a:t>
            </a: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management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endParaRPr sz="1800" dirty="0">
              <a:latin typeface="Arial MT"/>
              <a:cs typeface="Arial MT"/>
            </a:endParaRPr>
          </a:p>
          <a:p>
            <a:pPr marL="192405" marR="546100" indent="-180340" algn="just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 elements </a:t>
            </a:r>
            <a:r>
              <a:rPr sz="1800" dirty="0">
                <a:latin typeface="Arial MT"/>
                <a:cs typeface="Arial MT"/>
              </a:rPr>
              <a:t>of SAP </a:t>
            </a:r>
            <a:r>
              <a:rPr sz="1800" spc="-5" dirty="0">
                <a:latin typeface="Arial MT"/>
                <a:cs typeface="Arial MT"/>
              </a:rPr>
              <a:t>Signavio </a:t>
            </a:r>
            <a:r>
              <a:rPr sz="1800" dirty="0">
                <a:latin typeface="Arial MT"/>
                <a:cs typeface="Arial MT"/>
              </a:rPr>
              <a:t>Process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 Suite can support process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 algn="just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 </a:t>
            </a:r>
            <a:r>
              <a:rPr sz="1800" dirty="0">
                <a:latin typeface="Arial MT"/>
                <a:cs typeface="Arial MT"/>
              </a:rPr>
              <a:t>of the critical success factors for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spc="-4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39497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983" y="1523969"/>
            <a:ext cx="5397500" cy="209486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monitoring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controlling</a:t>
            </a:r>
            <a:endParaRPr sz="2000">
              <a:latin typeface="Arial MT"/>
              <a:cs typeface="Arial MT"/>
            </a:endParaRPr>
          </a:p>
          <a:p>
            <a:pPr marL="180340" marR="155575" indent="-180340" algn="r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80340" algn="l"/>
              </a:tabLst>
            </a:pPr>
            <a:r>
              <a:rPr sz="1800" spc="-5" dirty="0">
                <a:latin typeface="Arial MT"/>
                <a:cs typeface="Arial MT"/>
              </a:rPr>
              <a:t>Continuously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observe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performance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178435" marR="117475" lvl="1" indent="-178435" algn="r">
              <a:lnSpc>
                <a:spcPct val="100000"/>
              </a:lnSpc>
              <a:spcBef>
                <a:spcPts val="300"/>
              </a:spcBef>
              <a:buChar char="–"/>
              <a:tabLst>
                <a:tab pos="178435" algn="l"/>
              </a:tabLst>
            </a:pPr>
            <a:r>
              <a:rPr sz="1800" spc="-5" dirty="0">
                <a:latin typeface="Arial MT"/>
                <a:cs typeface="Arial MT"/>
              </a:rPr>
              <a:t>evaluate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change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respective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impact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sz="1800" spc="-5" dirty="0">
                <a:latin typeface="Arial MT"/>
                <a:cs typeface="Arial MT"/>
              </a:rPr>
              <a:t>detect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issues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early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react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quickly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Fine-tune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monitored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9422" y="244221"/>
            <a:ext cx="3528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controlling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9422" y="517016"/>
            <a:ext cx="4316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monitoring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controlling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74" y="914400"/>
            <a:ext cx="9537426" cy="56801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78834" y="1429638"/>
            <a:ext cx="5441315" cy="492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855" marR="243840" indent="146685" algn="ctr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not defined, </a:t>
            </a:r>
            <a:r>
              <a:rPr sz="4000" b="1" spc="-10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cannot</a:t>
            </a:r>
            <a:r>
              <a:rPr sz="4000" b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be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measured.</a:t>
            </a:r>
            <a:endParaRPr sz="4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2400"/>
              </a:spcBef>
            </a:pP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not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measured, </a:t>
            </a:r>
            <a:r>
              <a:rPr sz="4000" b="1" spc="-1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cannot</a:t>
            </a:r>
            <a:r>
              <a:rPr sz="4000" b="1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be improved.</a:t>
            </a:r>
            <a:endParaRPr sz="4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68580" marR="57150" algn="ctr">
              <a:lnSpc>
                <a:spcPct val="100000"/>
              </a:lnSpc>
              <a:spcBef>
                <a:spcPts val="2405"/>
              </a:spcBef>
            </a:pP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sz="4000" b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not</a:t>
            </a:r>
            <a:r>
              <a:rPr sz="4000" b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improved, </a:t>
            </a:r>
            <a:r>
              <a:rPr sz="4000" b="1" spc="-10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will</a:t>
            </a:r>
            <a:r>
              <a:rPr sz="4000" b="1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always</a:t>
            </a:r>
            <a:r>
              <a:rPr sz="4000" b="1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degrade.</a:t>
            </a:r>
            <a:endParaRPr sz="40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78740" algn="ctr">
              <a:lnSpc>
                <a:spcPct val="100000"/>
              </a:lnSpc>
              <a:spcBef>
                <a:spcPts val="2790"/>
              </a:spcBef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William Thomson</a:t>
            </a:r>
            <a:r>
              <a:rPr sz="18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Kelvin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09624" y="4953000"/>
            <a:ext cx="1557527" cy="1557528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2790815" y="1349536"/>
            <a:ext cx="797087" cy="728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288" y="243966"/>
            <a:ext cx="42614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6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679" y="1523969"/>
            <a:ext cx="5485765" cy="159194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dirty="0">
                <a:latin typeface="Arial"/>
                <a:cs typeface="Arial"/>
              </a:rPr>
              <a:t>Process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performance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management</a:t>
            </a:r>
            <a:endParaRPr sz="2000" dirty="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practice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measuring,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controlling,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reporting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achieving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defined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objectives.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 </a:t>
            </a:r>
            <a:r>
              <a:rPr sz="1800" spc="-5" dirty="0">
                <a:latin typeface="Arial MT"/>
                <a:cs typeface="Arial MT"/>
              </a:rPr>
              <a:t>promotes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Arial"/>
                <a:cs typeface="Arial"/>
              </a:rPr>
              <a:t>effectiveness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efficiency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continuously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-36442"/>
            <a:ext cx="5184647" cy="6894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0" y="-152400"/>
            <a:ext cx="5463323" cy="73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59099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Objectives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988" y="2054730"/>
            <a:ext cx="2598152" cy="17107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679" y="1535175"/>
            <a:ext cx="5282565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7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Enable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process-oriented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decision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making</a:t>
            </a:r>
            <a:endParaRPr sz="1800">
              <a:latin typeface="Arial MT"/>
              <a:cs typeface="Arial MT"/>
            </a:endParaRPr>
          </a:p>
          <a:p>
            <a:pPr marL="192405" marR="10287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Establish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culture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continuous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improvement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detecting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improvement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potential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systematically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fact-based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professional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management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processes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47371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indicators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PPIs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4857" y="2889630"/>
            <a:ext cx="5267325" cy="107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KEY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b="1" spc="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INDICATORS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(KPI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spc="-10" dirty="0">
                <a:latin typeface="Arial MT"/>
                <a:cs typeface="Arial MT"/>
              </a:rPr>
              <a:t> Owner)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KPIs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represent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goals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company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wants</a:t>
            </a:r>
            <a:r>
              <a:rPr sz="1400" dirty="0">
                <a:latin typeface="Arial MT"/>
                <a:cs typeface="Arial MT"/>
              </a:rPr>
              <a:t> to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achieve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derived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strategic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goals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4857" y="4374895"/>
            <a:ext cx="4776470" cy="107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b="1" spc="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INDICATORS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(PPI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Manager)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KPIs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represent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goals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area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wants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achieve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derived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goals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406" y="2468626"/>
            <a:ext cx="2094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Corporate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80200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GOALS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0143" y="3893311"/>
            <a:ext cx="2064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BUSINESS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GOALS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130" y="5040883"/>
            <a:ext cx="2013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GOALS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1671" y="1937004"/>
            <a:ext cx="894588" cy="38877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771116" y="3024034"/>
            <a:ext cx="309880" cy="15341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2771" y="1937004"/>
            <a:ext cx="894588" cy="38877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51581" y="3047747"/>
            <a:ext cx="309880" cy="1933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  <a:tabLst>
                <a:tab pos="1670685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	t</a:t>
            </a:r>
            <a:r>
              <a:rPr sz="20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1238675"/>
            <a:ext cx="1471081" cy="13966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65658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Why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should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companies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even</a:t>
            </a:r>
            <a:r>
              <a:rPr dirty="0">
                <a:solidFill>
                  <a:srgbClr val="EFAB00"/>
                </a:solidFill>
              </a:rPr>
              <a:t> care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about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BPM?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3850" y="2803398"/>
            <a:ext cx="1842770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320040" marR="311150" indent="-635" algn="ctr">
              <a:lnSpc>
                <a:spcPct val="100000"/>
              </a:lnSpc>
              <a:spcBef>
                <a:spcPts val="275"/>
              </a:spcBef>
            </a:pPr>
            <a:r>
              <a:rPr sz="1400" b="1" dirty="0">
                <a:latin typeface="Arial"/>
                <a:cs typeface="Arial"/>
              </a:rPr>
              <a:t>Increase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</a:t>
            </a:r>
            <a:r>
              <a:rPr sz="1400" b="1" spc="5" dirty="0">
                <a:latin typeface="Arial"/>
                <a:cs typeface="Arial"/>
              </a:rPr>
              <a:t>r</a:t>
            </a:r>
            <a:r>
              <a:rPr sz="1400" b="1" dirty="0">
                <a:latin typeface="Arial"/>
                <a:cs typeface="Arial"/>
              </a:rPr>
              <a:t>o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ucti</a:t>
            </a:r>
            <a:r>
              <a:rPr sz="1400" b="1" spc="-10" dirty="0">
                <a:latin typeface="Arial"/>
                <a:cs typeface="Arial"/>
              </a:rPr>
              <a:t>v</a:t>
            </a:r>
            <a:r>
              <a:rPr sz="1400" b="1" dirty="0">
                <a:latin typeface="Arial"/>
                <a:cs typeface="Arial"/>
              </a:rPr>
              <a:t>ity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&amp;  Efficiency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1733" y="2812542"/>
            <a:ext cx="1844039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17830" marR="115570" indent="-295910">
              <a:lnSpc>
                <a:spcPct val="100000"/>
              </a:lnSpc>
              <a:spcBef>
                <a:spcPts val="1115"/>
              </a:spcBef>
            </a:pP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crease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Cu</a:t>
            </a:r>
            <a:r>
              <a:rPr sz="1400" b="1" dirty="0">
                <a:latin typeface="Arial"/>
                <a:cs typeface="Arial"/>
              </a:rPr>
              <a:t>st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mer  </a:t>
            </a:r>
            <a:r>
              <a:rPr sz="1400" b="1" spc="-5" dirty="0">
                <a:latin typeface="Arial"/>
                <a:cs typeface="Arial"/>
              </a:rPr>
              <a:t>Satisfaction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541" y="4821173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57480" marR="144780" indent="400685">
              <a:lnSpc>
                <a:spcPct val="100000"/>
              </a:lnSpc>
              <a:spcBef>
                <a:spcPts val="265"/>
              </a:spcBef>
            </a:pPr>
            <a:r>
              <a:rPr sz="1400" b="1" dirty="0">
                <a:latin typeface="Arial"/>
                <a:cs typeface="Arial"/>
              </a:rPr>
              <a:t>Increase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Standardization </a:t>
            </a:r>
            <a:r>
              <a:rPr sz="1400" b="1" dirty="0">
                <a:latin typeface="Arial"/>
                <a:cs typeface="Arial"/>
              </a:rPr>
              <a:t>&amp;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Ensure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Scalability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3126" y="4821173"/>
            <a:ext cx="1844039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416559" marR="410209" indent="173355">
              <a:lnSpc>
                <a:spcPct val="100000"/>
              </a:lnSpc>
              <a:spcBef>
                <a:spcPts val="1110"/>
              </a:spcBef>
            </a:pPr>
            <a:r>
              <a:rPr sz="1400" b="1" dirty="0">
                <a:latin typeface="Arial"/>
                <a:cs typeface="Arial"/>
              </a:rPr>
              <a:t>Manage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Co</a:t>
            </a:r>
            <a:r>
              <a:rPr sz="1400" b="1" dirty="0">
                <a:latin typeface="Arial"/>
                <a:cs typeface="Arial"/>
              </a:rPr>
              <a:t>m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lia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2382" y="4821173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338455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Enable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Agility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6900" y="1834895"/>
            <a:ext cx="1484376" cy="9768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3026" y="3932224"/>
            <a:ext cx="758133" cy="7477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2515" y="4001033"/>
            <a:ext cx="705261" cy="6605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9624" y="3955160"/>
            <a:ext cx="631977" cy="6972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15452" y="2039401"/>
            <a:ext cx="682352" cy="5678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9647602" y="3619634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09592" y="3619634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85612" y="3619634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85612" y="4035506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90587" y="4035506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66607" y="4035506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28597" y="4035506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47602" y="4451379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85612" y="4451379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09592" y="4451379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85612" y="4867252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90587" y="4867252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66607" y="4867252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28597" y="4867252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692895" y="3046476"/>
            <a:ext cx="2498090" cy="45720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10223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80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Transformation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597241" y="3139744"/>
            <a:ext cx="871219" cy="822960"/>
          </a:xfrm>
          <a:custGeom>
            <a:avLst/>
            <a:gdLst/>
            <a:ahLst/>
            <a:cxnLst/>
            <a:rect l="l" t="t" r="r" b="b"/>
            <a:pathLst>
              <a:path w="871220" h="822960">
                <a:moveTo>
                  <a:pt x="786790" y="784555"/>
                </a:moveTo>
                <a:lnTo>
                  <a:pt x="779411" y="770928"/>
                </a:lnTo>
                <a:lnTo>
                  <a:pt x="727862" y="675462"/>
                </a:lnTo>
                <a:lnTo>
                  <a:pt x="704253" y="734479"/>
                </a:lnTo>
                <a:lnTo>
                  <a:pt x="21742" y="461225"/>
                </a:lnTo>
                <a:lnTo>
                  <a:pt x="15557" y="460057"/>
                </a:lnTo>
                <a:lnTo>
                  <a:pt x="9639" y="461327"/>
                </a:lnTo>
                <a:lnTo>
                  <a:pt x="4622" y="464769"/>
                </a:lnTo>
                <a:lnTo>
                  <a:pt x="1168" y="470103"/>
                </a:lnTo>
                <a:lnTo>
                  <a:pt x="0" y="476288"/>
                </a:lnTo>
                <a:lnTo>
                  <a:pt x="1270" y="482206"/>
                </a:lnTo>
                <a:lnTo>
                  <a:pt x="4711" y="487222"/>
                </a:lnTo>
                <a:lnTo>
                  <a:pt x="10058" y="490677"/>
                </a:lnTo>
                <a:lnTo>
                  <a:pt x="692467" y="763943"/>
                </a:lnTo>
                <a:lnTo>
                  <a:pt x="668934" y="822782"/>
                </a:lnTo>
                <a:lnTo>
                  <a:pt x="786790" y="784555"/>
                </a:lnTo>
                <a:close/>
              </a:path>
              <a:path w="871220" h="822960">
                <a:moveTo>
                  <a:pt x="870864" y="549224"/>
                </a:moveTo>
                <a:lnTo>
                  <a:pt x="862164" y="522897"/>
                </a:lnTo>
                <a:lnTo>
                  <a:pt x="832002" y="431495"/>
                </a:lnTo>
                <a:lnTo>
                  <a:pt x="798436" y="485317"/>
                </a:lnTo>
                <a:lnTo>
                  <a:pt x="24282" y="2235"/>
                </a:lnTo>
                <a:lnTo>
                  <a:pt x="18402" y="0"/>
                </a:lnTo>
                <a:lnTo>
                  <a:pt x="12306" y="203"/>
                </a:lnTo>
                <a:lnTo>
                  <a:pt x="6743" y="2705"/>
                </a:lnTo>
                <a:lnTo>
                  <a:pt x="2438" y="7315"/>
                </a:lnTo>
                <a:lnTo>
                  <a:pt x="190" y="13182"/>
                </a:lnTo>
                <a:lnTo>
                  <a:pt x="406" y="19240"/>
                </a:lnTo>
                <a:lnTo>
                  <a:pt x="2895" y="24803"/>
                </a:lnTo>
                <a:lnTo>
                  <a:pt x="7518" y="29159"/>
                </a:lnTo>
                <a:lnTo>
                  <a:pt x="781621" y="512279"/>
                </a:lnTo>
                <a:lnTo>
                  <a:pt x="748055" y="566115"/>
                </a:lnTo>
                <a:lnTo>
                  <a:pt x="870864" y="549224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97305" y="4628388"/>
            <a:ext cx="822960" cy="668655"/>
          </a:xfrm>
          <a:custGeom>
            <a:avLst/>
            <a:gdLst/>
            <a:ahLst/>
            <a:cxnLst/>
            <a:rect l="l" t="t" r="r" b="b"/>
            <a:pathLst>
              <a:path w="822959" h="668654">
                <a:moveTo>
                  <a:pt x="759929" y="44958"/>
                </a:moveTo>
                <a:lnTo>
                  <a:pt x="644359" y="0"/>
                </a:lnTo>
                <a:lnTo>
                  <a:pt x="664502" y="60159"/>
                </a:lnTo>
                <a:lnTo>
                  <a:pt x="10121" y="279654"/>
                </a:lnTo>
                <a:lnTo>
                  <a:pt x="5676" y="288671"/>
                </a:lnTo>
                <a:lnTo>
                  <a:pt x="8343" y="296926"/>
                </a:lnTo>
                <a:lnTo>
                  <a:pt x="11493" y="302374"/>
                </a:lnTo>
                <a:lnTo>
                  <a:pt x="16344" y="306095"/>
                </a:lnTo>
                <a:lnTo>
                  <a:pt x="22237" y="307733"/>
                </a:lnTo>
                <a:lnTo>
                  <a:pt x="28536" y="306959"/>
                </a:lnTo>
                <a:lnTo>
                  <a:pt x="674598" y="90284"/>
                </a:lnTo>
                <a:lnTo>
                  <a:pt x="694778" y="150495"/>
                </a:lnTo>
                <a:lnTo>
                  <a:pt x="754126" y="54356"/>
                </a:lnTo>
                <a:lnTo>
                  <a:pt x="759929" y="44958"/>
                </a:lnTo>
                <a:close/>
              </a:path>
              <a:path w="822959" h="668654">
                <a:moveTo>
                  <a:pt x="822413" y="297942"/>
                </a:moveTo>
                <a:lnTo>
                  <a:pt x="703287" y="263525"/>
                </a:lnTo>
                <a:lnTo>
                  <a:pt x="728853" y="321741"/>
                </a:lnTo>
                <a:lnTo>
                  <a:pt x="9486" y="637667"/>
                </a:lnTo>
                <a:lnTo>
                  <a:pt x="4330" y="641299"/>
                </a:lnTo>
                <a:lnTo>
                  <a:pt x="1079" y="646417"/>
                </a:lnTo>
                <a:lnTo>
                  <a:pt x="0" y="652373"/>
                </a:lnTo>
                <a:lnTo>
                  <a:pt x="1358" y="658495"/>
                </a:lnTo>
                <a:lnTo>
                  <a:pt x="4927" y="663702"/>
                </a:lnTo>
                <a:lnTo>
                  <a:pt x="10058" y="666965"/>
                </a:lnTo>
                <a:lnTo>
                  <a:pt x="16027" y="668058"/>
                </a:lnTo>
                <a:lnTo>
                  <a:pt x="22186" y="666750"/>
                </a:lnTo>
                <a:lnTo>
                  <a:pt x="741641" y="350837"/>
                </a:lnTo>
                <a:lnTo>
                  <a:pt x="767168" y="408940"/>
                </a:lnTo>
                <a:lnTo>
                  <a:pt x="814425" y="313994"/>
                </a:lnTo>
                <a:lnTo>
                  <a:pt x="822413" y="297942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70469" y="4352797"/>
            <a:ext cx="779145" cy="165735"/>
          </a:xfrm>
          <a:custGeom>
            <a:avLst/>
            <a:gdLst/>
            <a:ahLst/>
            <a:cxnLst/>
            <a:rect l="l" t="t" r="r" b="b"/>
            <a:pathLst>
              <a:path w="779145" h="165735">
                <a:moveTo>
                  <a:pt x="682750" y="63133"/>
                </a:moveTo>
                <a:lnTo>
                  <a:pt x="15112" y="132714"/>
                </a:lnTo>
                <a:lnTo>
                  <a:pt x="6350" y="133731"/>
                </a:lnTo>
                <a:lnTo>
                  <a:pt x="0" y="141477"/>
                </a:lnTo>
                <a:lnTo>
                  <a:pt x="1015" y="150240"/>
                </a:lnTo>
                <a:lnTo>
                  <a:pt x="1904" y="158876"/>
                </a:lnTo>
                <a:lnTo>
                  <a:pt x="9651" y="165226"/>
                </a:lnTo>
                <a:lnTo>
                  <a:pt x="686058" y="94756"/>
                </a:lnTo>
                <a:lnTo>
                  <a:pt x="682750" y="63133"/>
                </a:lnTo>
                <a:close/>
              </a:path>
              <a:path w="779145" h="165735">
                <a:moveTo>
                  <a:pt x="766459" y="60578"/>
                </a:moveTo>
                <a:lnTo>
                  <a:pt x="707262" y="60578"/>
                </a:lnTo>
                <a:lnTo>
                  <a:pt x="715136" y="66928"/>
                </a:lnTo>
                <a:lnTo>
                  <a:pt x="716914" y="84327"/>
                </a:lnTo>
                <a:lnTo>
                  <a:pt x="710564" y="92201"/>
                </a:lnTo>
                <a:lnTo>
                  <a:pt x="686058" y="94756"/>
                </a:lnTo>
                <a:lnTo>
                  <a:pt x="692657" y="157860"/>
                </a:lnTo>
                <a:lnTo>
                  <a:pt x="779145" y="69087"/>
                </a:lnTo>
                <a:lnTo>
                  <a:pt x="766459" y="60578"/>
                </a:lnTo>
                <a:close/>
              </a:path>
              <a:path w="779145" h="165735">
                <a:moveTo>
                  <a:pt x="707262" y="60578"/>
                </a:moveTo>
                <a:lnTo>
                  <a:pt x="682750" y="63133"/>
                </a:lnTo>
                <a:lnTo>
                  <a:pt x="686058" y="94756"/>
                </a:lnTo>
                <a:lnTo>
                  <a:pt x="710564" y="92201"/>
                </a:lnTo>
                <a:lnTo>
                  <a:pt x="716914" y="84327"/>
                </a:lnTo>
                <a:lnTo>
                  <a:pt x="715136" y="66928"/>
                </a:lnTo>
                <a:lnTo>
                  <a:pt x="707262" y="60578"/>
                </a:lnTo>
                <a:close/>
              </a:path>
              <a:path w="779145" h="165735">
                <a:moveTo>
                  <a:pt x="676148" y="0"/>
                </a:moveTo>
                <a:lnTo>
                  <a:pt x="682750" y="63133"/>
                </a:lnTo>
                <a:lnTo>
                  <a:pt x="707262" y="60578"/>
                </a:lnTo>
                <a:lnTo>
                  <a:pt x="766459" y="60578"/>
                </a:lnTo>
                <a:lnTo>
                  <a:pt x="67614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70469" y="4071365"/>
            <a:ext cx="779145" cy="176530"/>
          </a:xfrm>
          <a:custGeom>
            <a:avLst/>
            <a:gdLst/>
            <a:ahLst/>
            <a:cxnLst/>
            <a:rect l="l" t="t" r="r" b="b"/>
            <a:pathLst>
              <a:path w="779145" h="176529">
                <a:moveTo>
                  <a:pt x="682695" y="113029"/>
                </a:moveTo>
                <a:lnTo>
                  <a:pt x="675131" y="176021"/>
                </a:lnTo>
                <a:lnTo>
                  <a:pt x="767958" y="115950"/>
                </a:lnTo>
                <a:lnTo>
                  <a:pt x="707135" y="115950"/>
                </a:lnTo>
                <a:lnTo>
                  <a:pt x="682695" y="113029"/>
                </a:lnTo>
                <a:close/>
              </a:path>
              <a:path w="779145" h="176529">
                <a:moveTo>
                  <a:pt x="686477" y="81530"/>
                </a:moveTo>
                <a:lnTo>
                  <a:pt x="682695" y="113029"/>
                </a:lnTo>
                <a:lnTo>
                  <a:pt x="707135" y="115950"/>
                </a:lnTo>
                <a:lnTo>
                  <a:pt x="715136" y="109727"/>
                </a:lnTo>
                <a:lnTo>
                  <a:pt x="717169" y="92328"/>
                </a:lnTo>
                <a:lnTo>
                  <a:pt x="710946" y="84454"/>
                </a:lnTo>
                <a:lnTo>
                  <a:pt x="686477" y="81530"/>
                </a:lnTo>
                <a:close/>
              </a:path>
              <a:path w="779145" h="176529">
                <a:moveTo>
                  <a:pt x="694054" y="18414"/>
                </a:moveTo>
                <a:lnTo>
                  <a:pt x="686477" y="81530"/>
                </a:lnTo>
                <a:lnTo>
                  <a:pt x="710946" y="84454"/>
                </a:lnTo>
                <a:lnTo>
                  <a:pt x="717169" y="92328"/>
                </a:lnTo>
                <a:lnTo>
                  <a:pt x="715136" y="109727"/>
                </a:lnTo>
                <a:lnTo>
                  <a:pt x="707135" y="115950"/>
                </a:lnTo>
                <a:lnTo>
                  <a:pt x="767958" y="115950"/>
                </a:lnTo>
                <a:lnTo>
                  <a:pt x="779145" y="108711"/>
                </a:lnTo>
                <a:lnTo>
                  <a:pt x="694054" y="18414"/>
                </a:lnTo>
                <a:close/>
              </a:path>
              <a:path w="779145" h="176529">
                <a:moveTo>
                  <a:pt x="9905" y="0"/>
                </a:moveTo>
                <a:lnTo>
                  <a:pt x="2031" y="6095"/>
                </a:lnTo>
                <a:lnTo>
                  <a:pt x="0" y="23621"/>
                </a:lnTo>
                <a:lnTo>
                  <a:pt x="6096" y="31495"/>
                </a:lnTo>
                <a:lnTo>
                  <a:pt x="682695" y="113029"/>
                </a:lnTo>
                <a:lnTo>
                  <a:pt x="686477" y="81530"/>
                </a:lnTo>
                <a:lnTo>
                  <a:pt x="990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867156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indicators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The key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data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</a:t>
            </a:r>
            <a:r>
              <a:rPr spc="-5" dirty="0">
                <a:solidFill>
                  <a:srgbClr val="EFAB00"/>
                </a:solidFill>
              </a:rPr>
              <a:t>analysis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76808" y="2791332"/>
          <a:ext cx="10431144" cy="3167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8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8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7989">
                <a:tc>
                  <a:txBody>
                    <a:bodyPr/>
                    <a:lstStyle/>
                    <a:p>
                      <a:pPr marL="78359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20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Indicators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79705" marR="236854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Used as input elements within a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project.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Reflect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assets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resources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invested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used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generate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results.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PPIs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61315" indent="-182245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1950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Raw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material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used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315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1950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Energy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consumption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315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1950" algn="l"/>
                        </a:tabLst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Involved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no. of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employees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Operational</a:t>
                      </a:r>
                      <a:r>
                        <a:rPr sz="20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Indicators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80340" marR="21336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Used to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improve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its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results.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Refer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efficiency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productivity of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specific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business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process.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Execution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PPIs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61950" indent="-182245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Labor</a:t>
                      </a:r>
                      <a:r>
                        <a:rPr sz="16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time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10" dirty="0">
                          <a:latin typeface="Arial MT"/>
                          <a:cs typeface="Arial MT"/>
                        </a:rPr>
                        <a:t>Cycle</a:t>
                      </a:r>
                      <a:r>
                        <a:rPr sz="16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time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Downtime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0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20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Indicators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80975" marR="220979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measure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financial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nonfinancial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results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business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activities.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Reflect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overall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results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impact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quantification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performance.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PPIs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61950" indent="-181610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Units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produced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(per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hour)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161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Cost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unit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produced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1610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Order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fulfillment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time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5457" y="1626944"/>
            <a:ext cx="1040189" cy="6919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4370" y="1757943"/>
            <a:ext cx="1978662" cy="4693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4447" y="1625218"/>
            <a:ext cx="957872" cy="6920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8528" y="1830912"/>
            <a:ext cx="441478" cy="3219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31256" y="1830912"/>
            <a:ext cx="442762" cy="321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84975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Insights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indicators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(Plan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Fulfill)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33345" y="1266189"/>
            <a:ext cx="7936230" cy="5085080"/>
            <a:chOff x="2133345" y="1266189"/>
            <a:chExt cx="7936230" cy="5085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9695" y="1272539"/>
              <a:ext cx="7923276" cy="50718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36520" y="1269364"/>
              <a:ext cx="7929880" cy="5078730"/>
            </a:xfrm>
            <a:custGeom>
              <a:avLst/>
              <a:gdLst/>
              <a:ahLst/>
              <a:cxnLst/>
              <a:rect l="l" t="t" r="r" b="b"/>
              <a:pathLst>
                <a:path w="7929880" h="5078730">
                  <a:moveTo>
                    <a:pt x="0" y="5078222"/>
                  </a:moveTo>
                  <a:lnTo>
                    <a:pt x="7929626" y="5078222"/>
                  </a:lnTo>
                  <a:lnTo>
                    <a:pt x="7929626" y="0"/>
                  </a:lnTo>
                  <a:lnTo>
                    <a:pt x="0" y="0"/>
                  </a:lnTo>
                  <a:lnTo>
                    <a:pt x="0" y="50782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069" y="242138"/>
            <a:ext cx="3528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069" y="515493"/>
            <a:ext cx="31851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6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dashboards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53897" y="931085"/>
            <a:ext cx="10337800" cy="5419550"/>
            <a:chOff x="953897" y="931085"/>
            <a:chExt cx="10337800" cy="5419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072" y="1450847"/>
              <a:ext cx="5283708" cy="29946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53897" y="1447672"/>
              <a:ext cx="5290185" cy="3001010"/>
            </a:xfrm>
            <a:custGeom>
              <a:avLst/>
              <a:gdLst/>
              <a:ahLst/>
              <a:cxnLst/>
              <a:rect l="l" t="t" r="r" b="b"/>
              <a:pathLst>
                <a:path w="5290185" h="3001010">
                  <a:moveTo>
                    <a:pt x="0" y="3001010"/>
                  </a:moveTo>
                  <a:lnTo>
                    <a:pt x="5290058" y="3001010"/>
                  </a:lnTo>
                  <a:lnTo>
                    <a:pt x="5290058" y="0"/>
                  </a:lnTo>
                  <a:lnTo>
                    <a:pt x="0" y="0"/>
                  </a:lnTo>
                  <a:lnTo>
                    <a:pt x="0" y="30010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1464" y="2401823"/>
              <a:ext cx="5282184" cy="29946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28289" y="2398648"/>
              <a:ext cx="5288915" cy="3001010"/>
            </a:xfrm>
            <a:custGeom>
              <a:avLst/>
              <a:gdLst/>
              <a:ahLst/>
              <a:cxnLst/>
              <a:rect l="l" t="t" r="r" b="b"/>
              <a:pathLst>
                <a:path w="5288915" h="3001010">
                  <a:moveTo>
                    <a:pt x="0" y="3001010"/>
                  </a:moveTo>
                  <a:lnTo>
                    <a:pt x="5288534" y="3001010"/>
                  </a:lnTo>
                  <a:lnTo>
                    <a:pt x="5288534" y="0"/>
                  </a:lnTo>
                  <a:lnTo>
                    <a:pt x="0" y="0"/>
                  </a:lnTo>
                  <a:lnTo>
                    <a:pt x="0" y="30010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3892" y="3352800"/>
              <a:ext cx="5294375" cy="29946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90717" y="3349625"/>
              <a:ext cx="5300980" cy="3001010"/>
            </a:xfrm>
            <a:custGeom>
              <a:avLst/>
              <a:gdLst/>
              <a:ahLst/>
              <a:cxnLst/>
              <a:rect l="l" t="t" r="r" b="b"/>
              <a:pathLst>
                <a:path w="5300980" h="3001010">
                  <a:moveTo>
                    <a:pt x="0" y="3001010"/>
                  </a:moveTo>
                  <a:lnTo>
                    <a:pt x="5300725" y="3001010"/>
                  </a:lnTo>
                  <a:lnTo>
                    <a:pt x="5300725" y="0"/>
                  </a:lnTo>
                  <a:lnTo>
                    <a:pt x="0" y="0"/>
                  </a:lnTo>
                  <a:lnTo>
                    <a:pt x="0" y="30010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079" y="931085"/>
              <a:ext cx="1968945" cy="129536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1800" y="-152399"/>
            <a:ext cx="5615723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70" y="242138"/>
            <a:ext cx="6076834" cy="9105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br>
              <a:rPr lang="en-US" spc="-15" dirty="0">
                <a:solidFill>
                  <a:srgbClr val="EFAB00"/>
                </a:solidFill>
              </a:rPr>
            </a:br>
            <a:r>
              <a:rPr dirty="0">
                <a:solidFill>
                  <a:srgbClr val="EFAB00"/>
                </a:solidFill>
              </a:rPr>
              <a:t>monitoring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controlling</a:t>
            </a: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727" y="1377696"/>
            <a:ext cx="5225796" cy="52257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39000" y="2807749"/>
            <a:ext cx="292227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Insights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Intelligence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" y="1919477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06069" y="242138"/>
            <a:ext cx="3528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069" y="515493"/>
            <a:ext cx="1976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261743"/>
            <a:ext cx="9037320" cy="2122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meaninful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PPIs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accurately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reflect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performance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Establish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continuous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mindset</a:t>
            </a:r>
            <a:endParaRPr sz="2000">
              <a:latin typeface="Arial MT"/>
              <a:cs typeface="Arial MT"/>
            </a:endParaRPr>
          </a:p>
          <a:p>
            <a:pPr marL="279400" marR="508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Plan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resources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consider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tools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monitoring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controlling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monitoring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perfomance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5FA9CD-8EF4-087B-AAA9-A0FD11FB4BA6}"/>
              </a:ext>
            </a:extLst>
          </p:cNvPr>
          <p:cNvSpPr txBox="1"/>
          <p:nvPr/>
        </p:nvSpPr>
        <p:spPr>
          <a:xfrm>
            <a:off x="152400" y="228600"/>
            <a:ext cx="1181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BTP Business Technology Platform</a:t>
            </a:r>
          </a:p>
          <a:p>
            <a:r>
              <a:rPr lang="en-US" sz="2400" dirty="0"/>
              <a:t>BTP is a Platform as a service for companies, development teams to design, develop, test, build, package, deploy, monitor and manage end to end business applications.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0CCA77-2F2A-69DF-675E-589A730BA16F}"/>
                  </a:ext>
                </a:extLst>
              </p14:cNvPr>
              <p14:cNvContentPartPr/>
              <p14:nvPr/>
            </p14:nvContentPartPr>
            <p14:xfrm>
              <a:off x="1156636" y="5633750"/>
              <a:ext cx="2520" cy="8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0CCA77-2F2A-69DF-675E-589A730BA1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7996" y="5625110"/>
                <a:ext cx="2016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2390E2B-114A-69C4-64AF-4D64E11E1878}"/>
              </a:ext>
            </a:extLst>
          </p:cNvPr>
          <p:cNvGrpSpPr/>
          <p:nvPr/>
        </p:nvGrpSpPr>
        <p:grpSpPr>
          <a:xfrm>
            <a:off x="923356" y="2103230"/>
            <a:ext cx="3191400" cy="1098360"/>
            <a:chOff x="923356" y="2103230"/>
            <a:chExt cx="3191400" cy="109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0F92EA4-CA90-F22A-521C-4248622D1B52}"/>
                    </a:ext>
                  </a:extLst>
                </p14:cNvPr>
                <p14:cNvContentPartPr/>
                <p14:nvPr/>
              </p14:nvContentPartPr>
              <p14:xfrm>
                <a:off x="1343476" y="2113310"/>
                <a:ext cx="47520" cy="1088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0F92EA4-CA90-F22A-521C-4248622D1B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4476" y="2104310"/>
                  <a:ext cx="65160" cy="11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C8745B4-B475-5AB9-D844-AEDF6A78FBB7}"/>
                    </a:ext>
                  </a:extLst>
                </p14:cNvPr>
                <p14:cNvContentPartPr/>
                <p14:nvPr/>
              </p14:nvContentPartPr>
              <p14:xfrm>
                <a:off x="1370836" y="3129950"/>
                <a:ext cx="2431800" cy="70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C8745B4-B475-5AB9-D844-AEDF6A78FB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1836" y="3121310"/>
                  <a:ext cx="2449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1ABAC14-DB06-2D58-30CD-3AB6D0F7BD98}"/>
                    </a:ext>
                  </a:extLst>
                </p14:cNvPr>
                <p14:cNvContentPartPr/>
                <p14:nvPr/>
              </p14:nvContentPartPr>
              <p14:xfrm>
                <a:off x="3793636" y="2144630"/>
                <a:ext cx="97560" cy="1045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1ABAC14-DB06-2D58-30CD-3AB6D0F7BD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84636" y="2135630"/>
                  <a:ext cx="11520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FFC4F35-E16C-1F4E-EC5F-B539BD43C4D8}"/>
                    </a:ext>
                  </a:extLst>
                </p14:cNvPr>
                <p14:cNvContentPartPr/>
                <p14:nvPr/>
              </p14:nvContentPartPr>
              <p14:xfrm>
                <a:off x="1455436" y="2103230"/>
                <a:ext cx="2659320" cy="82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FC4F35-E16C-1F4E-EC5F-B539BD43C4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6796" y="2094230"/>
                  <a:ext cx="2676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FA3DAA7-7307-6953-710A-2575B5AA4275}"/>
                    </a:ext>
                  </a:extLst>
                </p14:cNvPr>
                <p14:cNvContentPartPr/>
                <p14:nvPr/>
              </p14:nvContentPartPr>
              <p14:xfrm>
                <a:off x="1520236" y="2248310"/>
                <a:ext cx="244080" cy="335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FA3DAA7-7307-6953-710A-2575B5AA42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1236" y="2239310"/>
                  <a:ext cx="2617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29C8928-5B25-E89A-C83E-41EE39AF6F95}"/>
                    </a:ext>
                  </a:extLst>
                </p14:cNvPr>
                <p14:cNvContentPartPr/>
                <p14:nvPr/>
              </p14:nvContentPartPr>
              <p14:xfrm>
                <a:off x="1568476" y="2364950"/>
                <a:ext cx="176040" cy="108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29C8928-5B25-E89A-C83E-41EE39AF6F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9836" y="2356310"/>
                  <a:ext cx="193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D776742-1277-0D25-5F99-DAE219AE1299}"/>
                    </a:ext>
                  </a:extLst>
                </p14:cNvPr>
                <p14:cNvContentPartPr/>
                <p14:nvPr/>
              </p14:nvContentPartPr>
              <p14:xfrm>
                <a:off x="1856836" y="2257670"/>
                <a:ext cx="110880" cy="316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D776742-1277-0D25-5F99-DAE219AE12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7836" y="2248670"/>
                  <a:ext cx="128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1BD1C0D-28B3-3004-CBDA-B49BA6E12D62}"/>
                    </a:ext>
                  </a:extLst>
                </p14:cNvPr>
                <p14:cNvContentPartPr/>
                <p14:nvPr/>
              </p14:nvContentPartPr>
              <p14:xfrm>
                <a:off x="2024596" y="2183510"/>
                <a:ext cx="188640" cy="332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1BD1C0D-28B3-3004-CBDA-B49BA6E12D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6" y="2174510"/>
                  <a:ext cx="2062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316CEA2-DDA2-E5CE-8F5F-894539A6387D}"/>
                    </a:ext>
                  </a:extLst>
                </p14:cNvPr>
                <p14:cNvContentPartPr/>
                <p14:nvPr/>
              </p14:nvContentPartPr>
              <p14:xfrm>
                <a:off x="2366956" y="2501030"/>
                <a:ext cx="206280" cy="254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316CEA2-DDA2-E5CE-8F5F-894539A638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58316" y="2492030"/>
                  <a:ext cx="223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0EBABBD-1ECA-6EA2-F67A-528EF5E4ACFD}"/>
                    </a:ext>
                  </a:extLst>
                </p14:cNvPr>
                <p14:cNvContentPartPr/>
                <p14:nvPr/>
              </p14:nvContentPartPr>
              <p14:xfrm>
                <a:off x="2661436" y="2592110"/>
                <a:ext cx="112320" cy="132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0EBABBD-1ECA-6EA2-F67A-528EF5E4AC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52796" y="2583110"/>
                  <a:ext cx="129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7867A3A-06D6-F1FC-B79F-6037080CF911}"/>
                    </a:ext>
                  </a:extLst>
                </p14:cNvPr>
                <p14:cNvContentPartPr/>
                <p14:nvPr/>
              </p14:nvContentPartPr>
              <p14:xfrm>
                <a:off x="2865556" y="2512550"/>
                <a:ext cx="165960" cy="203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7867A3A-06D6-F1FC-B79F-6037080CF91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56916" y="2503550"/>
                  <a:ext cx="1836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8A15C9-DC03-C9BC-3E7F-6EBF366C5C18}"/>
                    </a:ext>
                  </a:extLst>
                </p14:cNvPr>
                <p14:cNvContentPartPr/>
                <p14:nvPr/>
              </p14:nvContentPartPr>
              <p14:xfrm>
                <a:off x="3119356" y="2536670"/>
                <a:ext cx="188640" cy="150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8A15C9-DC03-C9BC-3E7F-6EBF366C5C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10356" y="2528030"/>
                  <a:ext cx="206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73E18A-6F28-F9D5-47E6-08544AEC250A}"/>
                    </a:ext>
                  </a:extLst>
                </p14:cNvPr>
                <p14:cNvContentPartPr/>
                <p14:nvPr/>
              </p14:nvContentPartPr>
              <p14:xfrm>
                <a:off x="2369836" y="2918270"/>
                <a:ext cx="266760" cy="39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73E18A-6F28-F9D5-47E6-08544AEC25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60836" y="2909270"/>
                  <a:ext cx="284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3B17C3-1362-811C-350B-64E560DB8C4F}"/>
                    </a:ext>
                  </a:extLst>
                </p14:cNvPr>
                <p14:cNvContentPartPr/>
                <p14:nvPr/>
              </p14:nvContentPartPr>
              <p14:xfrm>
                <a:off x="2479636" y="2836190"/>
                <a:ext cx="48960" cy="260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3B17C3-1362-811C-350B-64E560DB8C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70996" y="2827550"/>
                  <a:ext cx="666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322C51-70CA-F305-92CD-9023D9BA66C0}"/>
                    </a:ext>
                  </a:extLst>
                </p14:cNvPr>
                <p14:cNvContentPartPr/>
                <p14:nvPr/>
              </p14:nvContentPartPr>
              <p14:xfrm>
                <a:off x="2780236" y="2880830"/>
                <a:ext cx="38880" cy="156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322C51-70CA-F305-92CD-9023D9BA66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1236" y="2872190"/>
                  <a:ext cx="56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77A6BD6-8217-5158-0DCD-272D89DA066F}"/>
                    </a:ext>
                  </a:extLst>
                </p14:cNvPr>
                <p14:cNvContentPartPr/>
                <p14:nvPr/>
              </p14:nvContentPartPr>
              <p14:xfrm>
                <a:off x="2699236" y="2827190"/>
                <a:ext cx="254880" cy="223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77A6BD6-8217-5158-0DCD-272D89DA06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90236" y="2818190"/>
                  <a:ext cx="272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62D46A5-7AB3-3BE8-B9CA-4D2E129AD891}"/>
                    </a:ext>
                  </a:extLst>
                </p14:cNvPr>
                <p14:cNvContentPartPr/>
                <p14:nvPr/>
              </p14:nvContentPartPr>
              <p14:xfrm>
                <a:off x="2984716" y="2830070"/>
                <a:ext cx="200880" cy="165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62D46A5-7AB3-3BE8-B9CA-4D2E129AD8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75716" y="2821070"/>
                  <a:ext cx="218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12F8EB2-D975-2595-F3CB-AEFB937BE0B0}"/>
                    </a:ext>
                  </a:extLst>
                </p14:cNvPr>
                <p14:cNvContentPartPr/>
                <p14:nvPr/>
              </p14:nvContentPartPr>
              <p14:xfrm>
                <a:off x="3252556" y="2779670"/>
                <a:ext cx="42120" cy="225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12F8EB2-D975-2595-F3CB-AEFB937BE0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43916" y="2770670"/>
                  <a:ext cx="59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70BA3FE-4D0F-DDF3-CCA8-4A17774F67DF}"/>
                    </a:ext>
                  </a:extLst>
                </p14:cNvPr>
                <p14:cNvContentPartPr/>
                <p14:nvPr/>
              </p14:nvContentPartPr>
              <p14:xfrm>
                <a:off x="3217276" y="2794070"/>
                <a:ext cx="355320" cy="180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70BA3FE-4D0F-DDF3-CCA8-4A17774F67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08276" y="2785070"/>
                  <a:ext cx="372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5695CD4-9486-C03F-7670-C1CD33EC2F6E}"/>
                    </a:ext>
                  </a:extLst>
                </p14:cNvPr>
                <p14:cNvContentPartPr/>
                <p14:nvPr/>
              </p14:nvContentPartPr>
              <p14:xfrm>
                <a:off x="923356" y="2313110"/>
                <a:ext cx="488880" cy="56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5695CD4-9486-C03F-7670-C1CD33EC2F6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4716" y="2304470"/>
                  <a:ext cx="506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8143D2C-077C-EE8B-7704-E985124A75D4}"/>
                    </a:ext>
                  </a:extLst>
                </p14:cNvPr>
                <p14:cNvContentPartPr/>
                <p14:nvPr/>
              </p14:nvContentPartPr>
              <p14:xfrm>
                <a:off x="1268236" y="2187470"/>
                <a:ext cx="135000" cy="228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8143D2C-077C-EE8B-7704-E985124A75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59236" y="2178470"/>
                  <a:ext cx="15264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871273D-D081-19C2-3985-01526175C9EB}"/>
              </a:ext>
            </a:extLst>
          </p:cNvPr>
          <p:cNvGrpSpPr/>
          <p:nvPr/>
        </p:nvGrpSpPr>
        <p:grpSpPr>
          <a:xfrm>
            <a:off x="673876" y="3581750"/>
            <a:ext cx="3142800" cy="1477440"/>
            <a:chOff x="673876" y="3581750"/>
            <a:chExt cx="3142800" cy="147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024444-9609-6DE9-B513-9E92407387C8}"/>
                    </a:ext>
                  </a:extLst>
                </p14:cNvPr>
                <p14:cNvContentPartPr/>
                <p14:nvPr/>
              </p14:nvContentPartPr>
              <p14:xfrm>
                <a:off x="1156996" y="3763550"/>
                <a:ext cx="131040" cy="1264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024444-9609-6DE9-B513-9E92407387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47996" y="3754550"/>
                  <a:ext cx="148680" cy="12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0E4D12-2ADB-4972-8A81-50D119F542C9}"/>
                    </a:ext>
                  </a:extLst>
                </p14:cNvPr>
                <p14:cNvContentPartPr/>
                <p14:nvPr/>
              </p14:nvContentPartPr>
              <p14:xfrm>
                <a:off x="1155196" y="3581750"/>
                <a:ext cx="2661480" cy="1477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0E4D12-2ADB-4972-8A81-50D119F542C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46556" y="3572750"/>
                  <a:ext cx="2679120" cy="14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534A07-FB3B-AC72-4643-19652B50F371}"/>
                    </a:ext>
                  </a:extLst>
                </p14:cNvPr>
                <p14:cNvContentPartPr/>
                <p14:nvPr/>
              </p14:nvContentPartPr>
              <p14:xfrm>
                <a:off x="1268596" y="3732950"/>
                <a:ext cx="94320" cy="158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534A07-FB3B-AC72-4643-19652B50F3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59956" y="3724310"/>
                  <a:ext cx="111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51A9C59-6A12-D82B-94D6-93E7759E21C0}"/>
                    </a:ext>
                  </a:extLst>
                </p14:cNvPr>
                <p14:cNvContentPartPr/>
                <p14:nvPr/>
              </p14:nvContentPartPr>
              <p14:xfrm>
                <a:off x="1567396" y="3948230"/>
                <a:ext cx="360" cy="149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51A9C59-6A12-D82B-94D6-93E7759E21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58756" y="3939230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31C51B7-5725-CF38-B5B3-0958C19EAD4D}"/>
                    </a:ext>
                  </a:extLst>
                </p14:cNvPr>
                <p14:cNvContentPartPr/>
                <p14:nvPr/>
              </p14:nvContentPartPr>
              <p14:xfrm>
                <a:off x="1532476" y="3749870"/>
                <a:ext cx="338400" cy="389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31C51B7-5725-CF38-B5B3-0958C19EAD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23836" y="3740870"/>
                  <a:ext cx="3560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FE11EF-B761-DAD3-9282-92D727197DF3}"/>
                    </a:ext>
                  </a:extLst>
                </p14:cNvPr>
                <p14:cNvContentPartPr/>
                <p14:nvPr/>
              </p14:nvContentPartPr>
              <p14:xfrm>
                <a:off x="1950076" y="3957230"/>
                <a:ext cx="140400" cy="120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FE11EF-B761-DAD3-9282-92D727197D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41436" y="3948590"/>
                  <a:ext cx="158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55294C-DEBF-87D4-F377-10FE53195E0B}"/>
                    </a:ext>
                  </a:extLst>
                </p14:cNvPr>
                <p14:cNvContentPartPr/>
                <p14:nvPr/>
              </p14:nvContentPartPr>
              <p14:xfrm>
                <a:off x="2104156" y="3911150"/>
                <a:ext cx="204480" cy="147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55294C-DEBF-87D4-F377-10FE53195E0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95156" y="3902510"/>
                  <a:ext cx="222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3987289-936C-6C5A-8C51-F1345BE706F7}"/>
                    </a:ext>
                  </a:extLst>
                </p14:cNvPr>
                <p14:cNvContentPartPr/>
                <p14:nvPr/>
              </p14:nvContentPartPr>
              <p14:xfrm>
                <a:off x="2346076" y="3830510"/>
                <a:ext cx="108360" cy="209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3987289-936C-6C5A-8C51-F1345BE706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7076" y="3821510"/>
                  <a:ext cx="126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B61A166-7C32-B0FA-BF38-7F01B2912ACB}"/>
                    </a:ext>
                  </a:extLst>
                </p14:cNvPr>
                <p14:cNvContentPartPr/>
                <p14:nvPr/>
              </p14:nvContentPartPr>
              <p14:xfrm>
                <a:off x="2343556" y="3778670"/>
                <a:ext cx="240120" cy="261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B61A166-7C32-B0FA-BF38-7F01B2912A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34556" y="3769670"/>
                  <a:ext cx="257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16E0ED-1E05-3E5B-E18D-8A001EFAF684}"/>
                    </a:ext>
                  </a:extLst>
                </p14:cNvPr>
                <p14:cNvContentPartPr/>
                <p14:nvPr/>
              </p14:nvContentPartPr>
              <p14:xfrm>
                <a:off x="2603116" y="3828710"/>
                <a:ext cx="678960" cy="200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16E0ED-1E05-3E5B-E18D-8A001EFAF6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94116" y="3819710"/>
                  <a:ext cx="696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FDE217E-FCC7-E891-2057-A265156D173A}"/>
                    </a:ext>
                  </a:extLst>
                </p14:cNvPr>
                <p14:cNvContentPartPr/>
                <p14:nvPr/>
              </p14:nvContentPartPr>
              <p14:xfrm>
                <a:off x="1482436" y="4403630"/>
                <a:ext cx="38880" cy="155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FDE217E-FCC7-E891-2057-A265156D173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73436" y="4394990"/>
                  <a:ext cx="56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E445BDC-4217-8B01-8ADA-A2C6DE1ACF10}"/>
                    </a:ext>
                  </a:extLst>
                </p14:cNvPr>
                <p14:cNvContentPartPr/>
                <p14:nvPr/>
              </p14:nvContentPartPr>
              <p14:xfrm>
                <a:off x="1402876" y="4241630"/>
                <a:ext cx="227160" cy="209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E445BDC-4217-8B01-8ADA-A2C6DE1ACF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93876" y="4232630"/>
                  <a:ext cx="244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ACCC413-8756-D160-2C00-CF2D67066822}"/>
                    </a:ext>
                  </a:extLst>
                </p14:cNvPr>
                <p14:cNvContentPartPr/>
                <p14:nvPr/>
              </p14:nvContentPartPr>
              <p14:xfrm>
                <a:off x="1630036" y="4303550"/>
                <a:ext cx="497520" cy="242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ACCC413-8756-D160-2C00-CF2D6706682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21396" y="4294550"/>
                  <a:ext cx="515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C51058-490F-B983-15F3-52109BA396F7}"/>
                    </a:ext>
                  </a:extLst>
                </p14:cNvPr>
                <p14:cNvContentPartPr/>
                <p14:nvPr/>
              </p14:nvContentPartPr>
              <p14:xfrm>
                <a:off x="2183356" y="4375910"/>
                <a:ext cx="55080" cy="98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C51058-490F-B983-15F3-52109BA396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74356" y="4367270"/>
                  <a:ext cx="72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9CEAC9-1508-B4C9-9FA2-405CF64FF3DB}"/>
                    </a:ext>
                  </a:extLst>
                </p14:cNvPr>
                <p14:cNvContentPartPr/>
                <p14:nvPr/>
              </p14:nvContentPartPr>
              <p14:xfrm>
                <a:off x="2347876" y="4170350"/>
                <a:ext cx="247320" cy="38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9CEAC9-1508-B4C9-9FA2-405CF64FF3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38876" y="4161350"/>
                  <a:ext cx="264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B3A38CE-C892-EF5F-1AF0-B24F40C0FB33}"/>
                    </a:ext>
                  </a:extLst>
                </p14:cNvPr>
                <p14:cNvContentPartPr/>
                <p14:nvPr/>
              </p14:nvContentPartPr>
              <p14:xfrm>
                <a:off x="2463796" y="4198790"/>
                <a:ext cx="37800" cy="205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B3A38CE-C892-EF5F-1AF0-B24F40C0FB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54796" y="4190150"/>
                  <a:ext cx="55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B90396-BBAB-3C77-259C-D162DDD7181B}"/>
                    </a:ext>
                  </a:extLst>
                </p14:cNvPr>
                <p14:cNvContentPartPr/>
                <p14:nvPr/>
              </p14:nvContentPartPr>
              <p14:xfrm>
                <a:off x="2596276" y="4290230"/>
                <a:ext cx="118440" cy="95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B90396-BBAB-3C77-259C-D162DDD718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87636" y="4281590"/>
                  <a:ext cx="136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DFF4FFA-5862-73F8-6174-6D2389644440}"/>
                    </a:ext>
                  </a:extLst>
                </p14:cNvPr>
                <p14:cNvContentPartPr/>
                <p14:nvPr/>
              </p14:nvContentPartPr>
              <p14:xfrm>
                <a:off x="2781676" y="4280870"/>
                <a:ext cx="99720" cy="106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DFF4FFA-5862-73F8-6174-6D23896444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72676" y="4271870"/>
                  <a:ext cx="117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98C6B3-592A-725A-4C45-200D2303C3E2}"/>
                    </a:ext>
                  </a:extLst>
                </p14:cNvPr>
                <p14:cNvContentPartPr/>
                <p14:nvPr/>
              </p14:nvContentPartPr>
              <p14:xfrm>
                <a:off x="2882836" y="4238390"/>
                <a:ext cx="56520" cy="146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98C6B3-592A-725A-4C45-200D2303C3E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74196" y="4229390"/>
                  <a:ext cx="74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B4545C-AD7F-6137-061F-7553F6C45AF3}"/>
                    </a:ext>
                  </a:extLst>
                </p14:cNvPr>
                <p14:cNvContentPartPr/>
                <p14:nvPr/>
              </p14:nvContentPartPr>
              <p14:xfrm>
                <a:off x="2980396" y="4235870"/>
                <a:ext cx="116640" cy="123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B4545C-AD7F-6137-061F-7553F6C45AF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71396" y="4227230"/>
                  <a:ext cx="134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60B93F-D37C-2644-059E-3F3FFE5C5EAC}"/>
                    </a:ext>
                  </a:extLst>
                </p14:cNvPr>
                <p14:cNvContentPartPr/>
                <p14:nvPr/>
              </p14:nvContentPartPr>
              <p14:xfrm>
                <a:off x="3245356" y="4339910"/>
                <a:ext cx="11160" cy="76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60B93F-D37C-2644-059E-3F3FFE5C5EA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36356" y="4331270"/>
                  <a:ext cx="28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08ECA43-7FED-BA13-88AD-75B57857AD7C}"/>
                    </a:ext>
                  </a:extLst>
                </p14:cNvPr>
                <p14:cNvContentPartPr/>
                <p14:nvPr/>
              </p14:nvContentPartPr>
              <p14:xfrm>
                <a:off x="3391516" y="4207430"/>
                <a:ext cx="151920" cy="208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08ECA43-7FED-BA13-88AD-75B57857AD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82516" y="4198430"/>
                  <a:ext cx="169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2614C21-D1EA-A1BB-C6CB-BCDDA270487A}"/>
                    </a:ext>
                  </a:extLst>
                </p14:cNvPr>
                <p14:cNvContentPartPr/>
                <p14:nvPr/>
              </p14:nvContentPartPr>
              <p14:xfrm>
                <a:off x="3545236" y="4253510"/>
                <a:ext cx="66240" cy="133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2614C21-D1EA-A1BB-C6CB-BCDDA27048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36596" y="4244510"/>
                  <a:ext cx="83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856C6B2-40FF-D517-BED9-281050274544}"/>
                    </a:ext>
                  </a:extLst>
                </p14:cNvPr>
                <p14:cNvContentPartPr/>
                <p14:nvPr/>
              </p14:nvContentPartPr>
              <p14:xfrm>
                <a:off x="3559996" y="4160630"/>
                <a:ext cx="147240" cy="151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856C6B2-40FF-D517-BED9-2810502745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50996" y="4151990"/>
                  <a:ext cx="164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AB176B-C030-B61C-2BB2-4F978508BE9D}"/>
                    </a:ext>
                  </a:extLst>
                </p14:cNvPr>
                <p14:cNvContentPartPr/>
                <p14:nvPr/>
              </p14:nvContentPartPr>
              <p14:xfrm>
                <a:off x="1714276" y="4609190"/>
                <a:ext cx="180000" cy="258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AB176B-C030-B61C-2BB2-4F978508BE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05276" y="4600190"/>
                  <a:ext cx="197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6BC72EC-C4E2-77D0-FD9F-CA74873F3BDE}"/>
                    </a:ext>
                  </a:extLst>
                </p14:cNvPr>
                <p14:cNvContentPartPr/>
                <p14:nvPr/>
              </p14:nvContentPartPr>
              <p14:xfrm>
                <a:off x="1884556" y="4685870"/>
                <a:ext cx="124200" cy="136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6BC72EC-C4E2-77D0-FD9F-CA74873F3B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75556" y="4677230"/>
                  <a:ext cx="141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F2C9684-A348-894F-FE83-873A4659746F}"/>
                    </a:ext>
                  </a:extLst>
                </p14:cNvPr>
                <p14:cNvContentPartPr/>
                <p14:nvPr/>
              </p14:nvContentPartPr>
              <p14:xfrm>
                <a:off x="2033956" y="4682270"/>
                <a:ext cx="81000" cy="152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F2C9684-A348-894F-FE83-873A465974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24956" y="4673630"/>
                  <a:ext cx="98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ABF61F-5065-CF3A-5868-75B575070F2F}"/>
                    </a:ext>
                  </a:extLst>
                </p14:cNvPr>
                <p14:cNvContentPartPr/>
                <p14:nvPr/>
              </p14:nvContentPartPr>
              <p14:xfrm>
                <a:off x="2193436" y="4786310"/>
                <a:ext cx="18000" cy="48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AABF61F-5065-CF3A-5868-75B575070F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84436" y="4777670"/>
                  <a:ext cx="35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DC5741-6057-EECD-86A6-09C1B2131BEB}"/>
                    </a:ext>
                  </a:extLst>
                </p14:cNvPr>
                <p14:cNvContentPartPr/>
                <p14:nvPr/>
              </p14:nvContentPartPr>
              <p14:xfrm>
                <a:off x="2313676" y="4564910"/>
                <a:ext cx="204120" cy="213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DC5741-6057-EECD-86A6-09C1B2131B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04676" y="4556270"/>
                  <a:ext cx="221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B60D0D-280F-F2D5-BD28-3B576B30F909}"/>
                    </a:ext>
                  </a:extLst>
                </p14:cNvPr>
                <p14:cNvContentPartPr/>
                <p14:nvPr/>
              </p14:nvContentPartPr>
              <p14:xfrm>
                <a:off x="2537956" y="4649510"/>
                <a:ext cx="93960" cy="111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B60D0D-280F-F2D5-BD28-3B576B30F9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29316" y="4640870"/>
                  <a:ext cx="111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0E32838-AE05-F664-107B-8FECB788B5D9}"/>
                    </a:ext>
                  </a:extLst>
                </p14:cNvPr>
                <p14:cNvContentPartPr/>
                <p14:nvPr/>
              </p14:nvContentPartPr>
              <p14:xfrm>
                <a:off x="2668276" y="4629710"/>
                <a:ext cx="123120" cy="96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0E32838-AE05-F664-107B-8FECB788B5D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59276" y="4621070"/>
                  <a:ext cx="140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59E25F8-E683-17A2-829F-C10D9C808C45}"/>
                    </a:ext>
                  </a:extLst>
                </p14:cNvPr>
                <p14:cNvContentPartPr/>
                <p14:nvPr/>
              </p14:nvContentPartPr>
              <p14:xfrm>
                <a:off x="2837476" y="4622870"/>
                <a:ext cx="83520" cy="100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59E25F8-E683-17A2-829F-C10D9C808C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28476" y="4614230"/>
                  <a:ext cx="10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ECF7772-AB90-E61F-CCC0-11D5E03E60D2}"/>
                    </a:ext>
                  </a:extLst>
                </p14:cNvPr>
                <p14:cNvContentPartPr/>
                <p14:nvPr/>
              </p14:nvContentPartPr>
              <p14:xfrm>
                <a:off x="2996596" y="4688750"/>
                <a:ext cx="27000" cy="78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ECF7772-AB90-E61F-CCC0-11D5E03E60D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87596" y="4680110"/>
                  <a:ext cx="44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9CB308-49D2-68ED-177D-0B3D17A371DB}"/>
                    </a:ext>
                  </a:extLst>
                </p14:cNvPr>
                <p14:cNvContentPartPr/>
                <p14:nvPr/>
              </p14:nvContentPartPr>
              <p14:xfrm>
                <a:off x="3160036" y="4581110"/>
                <a:ext cx="21960" cy="168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9CB308-49D2-68ED-177D-0B3D17A371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51036" y="4572110"/>
                  <a:ext cx="39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2F3B156-5604-D1E8-6EB8-C89C1E63D617}"/>
                    </a:ext>
                  </a:extLst>
                </p14:cNvPr>
                <p14:cNvContentPartPr/>
                <p14:nvPr/>
              </p14:nvContentPartPr>
              <p14:xfrm>
                <a:off x="3092716" y="4542230"/>
                <a:ext cx="201240" cy="189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2F3B156-5604-D1E8-6EB8-C89C1E63D61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83716" y="4533590"/>
                  <a:ext cx="218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64C00D6-99E1-9265-1AAB-EF1AC192D60E}"/>
                    </a:ext>
                  </a:extLst>
                </p14:cNvPr>
                <p14:cNvContentPartPr/>
                <p14:nvPr/>
              </p14:nvContentPartPr>
              <p14:xfrm>
                <a:off x="3350476" y="4522070"/>
                <a:ext cx="175680" cy="209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64C00D6-99E1-9265-1AAB-EF1AC192D6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41836" y="4513430"/>
                  <a:ext cx="193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52502A-1F08-C467-153F-DC004A46B9EA}"/>
                    </a:ext>
                  </a:extLst>
                </p14:cNvPr>
                <p14:cNvContentPartPr/>
                <p14:nvPr/>
              </p14:nvContentPartPr>
              <p14:xfrm>
                <a:off x="673876" y="4289870"/>
                <a:ext cx="82440" cy="208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52502A-1F08-C467-153F-DC004A46B9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5236" y="4280870"/>
                  <a:ext cx="100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30B63FE-4522-E56D-6A1B-3DA91B7F3A50}"/>
                    </a:ext>
                  </a:extLst>
                </p14:cNvPr>
                <p14:cNvContentPartPr/>
                <p14:nvPr/>
              </p14:nvContentPartPr>
              <p14:xfrm>
                <a:off x="822916" y="4254950"/>
                <a:ext cx="194040" cy="207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30B63FE-4522-E56D-6A1B-3DA91B7F3A5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3916" y="4246310"/>
                  <a:ext cx="211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C19FB5C-F16E-99E8-2C75-B45745169473}"/>
                    </a:ext>
                  </a:extLst>
                </p14:cNvPr>
                <p14:cNvContentPartPr/>
                <p14:nvPr/>
              </p14:nvContentPartPr>
              <p14:xfrm>
                <a:off x="1030276" y="4241990"/>
                <a:ext cx="85320" cy="205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C19FB5C-F16E-99E8-2C75-B4574516947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1276" y="4232990"/>
                  <a:ext cx="1029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43B71D6-B8F3-D1DF-1F7B-976F4A5079DF}"/>
                  </a:ext>
                </a:extLst>
              </p14:cNvPr>
              <p14:cNvContentPartPr/>
              <p14:nvPr/>
            </p14:nvContentPartPr>
            <p14:xfrm>
              <a:off x="494596" y="3395990"/>
              <a:ext cx="189720" cy="9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43B71D6-B8F3-D1DF-1F7B-976F4A5079D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85596" y="3387350"/>
                <a:ext cx="2073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CC201C3-8A2F-B98C-1AC5-CB5DB67C215A}"/>
                  </a:ext>
                </a:extLst>
              </p14:cNvPr>
              <p14:cNvContentPartPr/>
              <p14:nvPr/>
            </p14:nvContentPartPr>
            <p14:xfrm>
              <a:off x="1026316" y="3416150"/>
              <a:ext cx="224640" cy="270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CC201C3-8A2F-B98C-1AC5-CB5DB67C215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17316" y="3407150"/>
                <a:ext cx="2422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7463A74-9BF6-80D9-0079-63C5C118966D}"/>
                  </a:ext>
                </a:extLst>
              </p14:cNvPr>
              <p14:cNvContentPartPr/>
              <p14:nvPr/>
            </p14:nvContentPartPr>
            <p14:xfrm>
              <a:off x="1670356" y="3451430"/>
              <a:ext cx="961920" cy="198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7463A74-9BF6-80D9-0079-63C5C118966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661356" y="3442790"/>
                <a:ext cx="9795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9E0AC3A-A53D-2411-E777-14FB264A76B6}"/>
                  </a:ext>
                </a:extLst>
              </p14:cNvPr>
              <p14:cNvContentPartPr/>
              <p14:nvPr/>
            </p14:nvContentPartPr>
            <p14:xfrm>
              <a:off x="3247156" y="3452150"/>
              <a:ext cx="67320" cy="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9E0AC3A-A53D-2411-E777-14FB264A76B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38156" y="3443150"/>
                <a:ext cx="84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E6ABFE-2533-87C8-1873-1AD081BB96C8}"/>
                  </a:ext>
                </a:extLst>
              </p14:cNvPr>
              <p14:cNvContentPartPr/>
              <p14:nvPr/>
            </p14:nvContentPartPr>
            <p14:xfrm>
              <a:off x="1016236" y="5456630"/>
              <a:ext cx="2490120" cy="1150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E6ABFE-2533-87C8-1873-1AD081BB96C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07236" y="5447990"/>
                <a:ext cx="250776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E0DE5F-8175-3553-BC91-8159324B263C}"/>
                  </a:ext>
                </a:extLst>
              </p14:cNvPr>
              <p14:cNvContentPartPr/>
              <p14:nvPr/>
            </p14:nvContentPartPr>
            <p14:xfrm>
              <a:off x="1684036" y="5735990"/>
              <a:ext cx="24480" cy="188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E0DE5F-8175-3553-BC91-8159324B263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675036" y="5727350"/>
                <a:ext cx="421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9B00B6-7117-2F7D-35CD-58B01F2C26B5}"/>
                  </a:ext>
                </a:extLst>
              </p14:cNvPr>
              <p14:cNvContentPartPr/>
              <p14:nvPr/>
            </p14:nvContentPartPr>
            <p14:xfrm>
              <a:off x="1496836" y="5957030"/>
              <a:ext cx="344520" cy="33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9B00B6-7117-2F7D-35CD-58B01F2C26B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487836" y="5948030"/>
                <a:ext cx="362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4DC848D-898D-8F1A-2A5B-75AF84ADC694}"/>
                  </a:ext>
                </a:extLst>
              </p14:cNvPr>
              <p14:cNvContentPartPr/>
              <p14:nvPr/>
            </p14:nvContentPartPr>
            <p14:xfrm>
              <a:off x="1581436" y="5641670"/>
              <a:ext cx="251640" cy="162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4DC848D-898D-8F1A-2A5B-75AF84ADC69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572796" y="5632670"/>
                <a:ext cx="269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5790B0-33A4-05C0-C53E-55BD30F885F5}"/>
                  </a:ext>
                </a:extLst>
              </p14:cNvPr>
              <p14:cNvContentPartPr/>
              <p14:nvPr/>
            </p14:nvContentPartPr>
            <p14:xfrm>
              <a:off x="1870516" y="5793950"/>
              <a:ext cx="227160" cy="133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5790B0-33A4-05C0-C53E-55BD30F885F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861516" y="5784950"/>
                <a:ext cx="244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56A145-06BB-4FB9-05AC-00399F2E78A2}"/>
                  </a:ext>
                </a:extLst>
              </p14:cNvPr>
              <p14:cNvContentPartPr/>
              <p14:nvPr/>
            </p14:nvContentPartPr>
            <p14:xfrm>
              <a:off x="2251396" y="5619710"/>
              <a:ext cx="63000" cy="507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56A145-06BB-4FB9-05AC-00399F2E78A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242396" y="5611070"/>
                <a:ext cx="8064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7B38406-9446-E5F2-5863-76A46599E7F5}"/>
                  </a:ext>
                </a:extLst>
              </p14:cNvPr>
              <p14:cNvContentPartPr/>
              <p14:nvPr/>
            </p14:nvContentPartPr>
            <p14:xfrm>
              <a:off x="2136556" y="5782070"/>
              <a:ext cx="408240" cy="135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7B38406-9446-E5F2-5863-76A46599E7F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127916" y="5773070"/>
                <a:ext cx="4258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A26068D-BF7A-C3F2-04A0-0C90470B1D7C}"/>
                  </a:ext>
                </a:extLst>
              </p14:cNvPr>
              <p14:cNvContentPartPr/>
              <p14:nvPr/>
            </p14:nvContentPartPr>
            <p14:xfrm>
              <a:off x="2528596" y="5749310"/>
              <a:ext cx="399600" cy="175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A26068D-BF7A-C3F2-04A0-0C90470B1D7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19596" y="5740670"/>
                <a:ext cx="4172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87E7BB3-F533-4DEF-233C-22D13128AE29}"/>
                  </a:ext>
                </a:extLst>
              </p14:cNvPr>
              <p14:cNvContentPartPr/>
              <p14:nvPr/>
            </p14:nvContentPartPr>
            <p14:xfrm>
              <a:off x="1277956" y="6146390"/>
              <a:ext cx="19440" cy="194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87E7BB3-F533-4DEF-233C-22D13128AE2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268956" y="6137750"/>
                <a:ext cx="370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73E7830-1369-077A-B826-C9E40651E49A}"/>
                  </a:ext>
                </a:extLst>
              </p14:cNvPr>
              <p14:cNvContentPartPr/>
              <p14:nvPr/>
            </p14:nvContentPartPr>
            <p14:xfrm>
              <a:off x="1259236" y="6146030"/>
              <a:ext cx="179280" cy="188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73E7830-1369-077A-B826-C9E40651E49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250596" y="6137390"/>
                <a:ext cx="1969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5570451-9B6C-9C1E-A8F7-024BABE1B714}"/>
                  </a:ext>
                </a:extLst>
              </p14:cNvPr>
              <p14:cNvContentPartPr/>
              <p14:nvPr/>
            </p14:nvContentPartPr>
            <p14:xfrm>
              <a:off x="1510516" y="6185990"/>
              <a:ext cx="47880" cy="130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5570451-9B6C-9C1E-A8F7-024BABE1B71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501876" y="6177350"/>
                <a:ext cx="655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6C8DC7E-6BC0-78EB-580E-73D1986E545D}"/>
                  </a:ext>
                </a:extLst>
              </p14:cNvPr>
              <p14:cNvContentPartPr/>
              <p14:nvPr/>
            </p14:nvContentPartPr>
            <p14:xfrm>
              <a:off x="1464796" y="6111110"/>
              <a:ext cx="271080" cy="218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6C8DC7E-6BC0-78EB-580E-73D1986E545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455796" y="6102110"/>
                <a:ext cx="2887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95B299D-0276-0A3B-6913-D70672073B4E}"/>
                  </a:ext>
                </a:extLst>
              </p14:cNvPr>
              <p14:cNvContentPartPr/>
              <p14:nvPr/>
            </p14:nvContentPartPr>
            <p14:xfrm>
              <a:off x="1681156" y="6101030"/>
              <a:ext cx="157320" cy="190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95B299D-0276-0A3B-6913-D70672073B4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672156" y="6092390"/>
                <a:ext cx="1749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DBC4863-249E-943A-5128-FD6F871F62FF}"/>
                  </a:ext>
                </a:extLst>
              </p14:cNvPr>
              <p14:cNvContentPartPr/>
              <p14:nvPr/>
            </p14:nvContentPartPr>
            <p14:xfrm>
              <a:off x="1907236" y="6265910"/>
              <a:ext cx="52560" cy="910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DBC4863-249E-943A-5128-FD6F871F62F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898236" y="6257270"/>
                <a:ext cx="70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81EF50F-073B-0AB7-36F2-00C4FE06B91E}"/>
                  </a:ext>
                </a:extLst>
              </p14:cNvPr>
              <p14:cNvContentPartPr/>
              <p14:nvPr/>
            </p14:nvContentPartPr>
            <p14:xfrm>
              <a:off x="2056276" y="6176630"/>
              <a:ext cx="25200" cy="121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81EF50F-073B-0AB7-36F2-00C4FE06B91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047276" y="6167990"/>
                <a:ext cx="42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ECA8D7D-97C5-CD6D-3B47-36C1A1103F39}"/>
                  </a:ext>
                </a:extLst>
              </p14:cNvPr>
              <p14:cNvContentPartPr/>
              <p14:nvPr/>
            </p14:nvContentPartPr>
            <p14:xfrm>
              <a:off x="2089756" y="6166550"/>
              <a:ext cx="94680" cy="103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ECA8D7D-97C5-CD6D-3B47-36C1A1103F3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081116" y="6157550"/>
                <a:ext cx="1123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1BE73C9-A2FB-C24D-62F7-E1D1827BAE24}"/>
                  </a:ext>
                </a:extLst>
              </p14:cNvPr>
              <p14:cNvContentPartPr/>
              <p14:nvPr/>
            </p14:nvContentPartPr>
            <p14:xfrm>
              <a:off x="2248876" y="6126950"/>
              <a:ext cx="194760" cy="147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1BE73C9-A2FB-C24D-62F7-E1D1827BAE2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240236" y="6117950"/>
                <a:ext cx="2124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D4F64BD-0405-27D4-A5DF-CBEE20EF0312}"/>
                  </a:ext>
                </a:extLst>
              </p14:cNvPr>
              <p14:cNvContentPartPr/>
              <p14:nvPr/>
            </p14:nvContentPartPr>
            <p14:xfrm>
              <a:off x="2541556" y="6204350"/>
              <a:ext cx="43200" cy="100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D4F64BD-0405-27D4-A5DF-CBEE20EF031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532916" y="6195710"/>
                <a:ext cx="60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E274AC3-EDD1-522E-66E2-0A24AB2F3769}"/>
                  </a:ext>
                </a:extLst>
              </p14:cNvPr>
              <p14:cNvContentPartPr/>
              <p14:nvPr/>
            </p14:nvContentPartPr>
            <p14:xfrm>
              <a:off x="2734156" y="6064670"/>
              <a:ext cx="56160" cy="1965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E274AC3-EDD1-522E-66E2-0A24AB2F376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725156" y="6056030"/>
                <a:ext cx="738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839F96B-6081-F8A2-7D68-F3BFB16DCCE0}"/>
                  </a:ext>
                </a:extLst>
              </p14:cNvPr>
              <p14:cNvContentPartPr/>
              <p14:nvPr/>
            </p14:nvContentPartPr>
            <p14:xfrm>
              <a:off x="2773756" y="6114350"/>
              <a:ext cx="144720" cy="112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839F96B-6081-F8A2-7D68-F3BFB16DCCE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764756" y="6105710"/>
                <a:ext cx="1623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F3CBA39-202B-8377-6DF5-35585FDC0A68}"/>
                  </a:ext>
                </a:extLst>
              </p14:cNvPr>
              <p14:cNvContentPartPr/>
              <p14:nvPr/>
            </p14:nvContentPartPr>
            <p14:xfrm>
              <a:off x="2888956" y="6074030"/>
              <a:ext cx="22680" cy="1969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F3CBA39-202B-8377-6DF5-35585FDC0A6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880316" y="6065390"/>
                <a:ext cx="40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45F5ED8-0CB7-7CFB-57DD-9A99721AF297}"/>
                  </a:ext>
                </a:extLst>
              </p14:cNvPr>
              <p14:cNvContentPartPr/>
              <p14:nvPr/>
            </p14:nvContentPartPr>
            <p14:xfrm>
              <a:off x="2994796" y="6031190"/>
              <a:ext cx="234360" cy="243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45F5ED8-0CB7-7CFB-57DD-9A99721AF29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986156" y="6022190"/>
                <a:ext cx="2520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989635D-E3BA-963C-FD32-3D00A92DC0F9}"/>
                  </a:ext>
                </a:extLst>
              </p14:cNvPr>
              <p14:cNvContentPartPr/>
              <p14:nvPr/>
            </p14:nvContentPartPr>
            <p14:xfrm>
              <a:off x="2377036" y="6418190"/>
              <a:ext cx="232920" cy="134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989635D-E3BA-963C-FD32-3D00A92DC0F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368396" y="6409190"/>
                <a:ext cx="2505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2753493-ECED-EF28-5AD9-5A80A0EA8FBF}"/>
                  </a:ext>
                </a:extLst>
              </p14:cNvPr>
              <p14:cNvContentPartPr/>
              <p14:nvPr/>
            </p14:nvContentPartPr>
            <p14:xfrm>
              <a:off x="2654956" y="6393710"/>
              <a:ext cx="188640" cy="139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2753493-ECED-EF28-5AD9-5A80A0EA8FB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646316" y="6384710"/>
                <a:ext cx="2062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8BE08FB-A33F-50C5-D8D2-10CD243CB0BC}"/>
                  </a:ext>
                </a:extLst>
              </p14:cNvPr>
              <p14:cNvContentPartPr/>
              <p14:nvPr/>
            </p14:nvContentPartPr>
            <p14:xfrm>
              <a:off x="575596" y="5837870"/>
              <a:ext cx="111600" cy="2440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8BE08FB-A33F-50C5-D8D2-10CD243CB0B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66956" y="5829230"/>
                <a:ext cx="1292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B932E4C-0082-348B-72A6-3EE6571962E1}"/>
                  </a:ext>
                </a:extLst>
              </p14:cNvPr>
              <p14:cNvContentPartPr/>
              <p14:nvPr/>
            </p14:nvContentPartPr>
            <p14:xfrm>
              <a:off x="768556" y="5852990"/>
              <a:ext cx="47520" cy="171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B932E4C-0082-348B-72A6-3EE6571962E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59916" y="5843990"/>
                <a:ext cx="65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3F0F004-3ADE-6DDE-9A7F-98551341CD03}"/>
                  </a:ext>
                </a:extLst>
              </p14:cNvPr>
              <p14:cNvContentPartPr/>
              <p14:nvPr/>
            </p14:nvContentPartPr>
            <p14:xfrm>
              <a:off x="886276" y="5818070"/>
              <a:ext cx="82800" cy="1288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3F0F004-3ADE-6DDE-9A7F-98551341CD0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77636" y="5809430"/>
                <a:ext cx="100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CA7F04C-C2E1-9435-A6FC-FFE80A4B78FE}"/>
                  </a:ext>
                </a:extLst>
              </p14:cNvPr>
              <p14:cNvContentPartPr/>
              <p14:nvPr/>
            </p14:nvContentPartPr>
            <p14:xfrm>
              <a:off x="3041596" y="5549870"/>
              <a:ext cx="308880" cy="1576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CA7F04C-C2E1-9435-A6FC-FFE80A4B78F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032956" y="5540870"/>
                <a:ext cx="3265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A903EB1-5A91-48F7-58B7-0BCD58C6734B}"/>
                  </a:ext>
                </a:extLst>
              </p14:cNvPr>
              <p14:cNvContentPartPr/>
              <p14:nvPr/>
            </p14:nvContentPartPr>
            <p14:xfrm>
              <a:off x="3125836" y="5695310"/>
              <a:ext cx="245160" cy="1062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A903EB1-5A91-48F7-58B7-0BCD58C6734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116836" y="5686310"/>
                <a:ext cx="2628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8508D8A-AC37-C8A2-5BCA-50A5119632D6}"/>
                  </a:ext>
                </a:extLst>
              </p14:cNvPr>
              <p14:cNvContentPartPr/>
              <p14:nvPr/>
            </p14:nvContentPartPr>
            <p14:xfrm>
              <a:off x="9461116" y="5579390"/>
              <a:ext cx="360" cy="3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8508D8A-AC37-C8A2-5BCA-50A5119632D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452476" y="55707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D9F24A3-0CB1-72B3-8FC3-9022BEFAFAC2}"/>
                  </a:ext>
                </a:extLst>
              </p14:cNvPr>
              <p14:cNvContentPartPr/>
              <p14:nvPr/>
            </p14:nvContentPartPr>
            <p14:xfrm>
              <a:off x="3918916" y="3479870"/>
              <a:ext cx="632160" cy="104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D9F24A3-0CB1-72B3-8FC3-9022BEFAFAC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09916" y="3471230"/>
                <a:ext cx="6498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ED9842B-7769-1EAC-2A50-53479258A6F2}"/>
                  </a:ext>
                </a:extLst>
              </p14:cNvPr>
              <p14:cNvContentPartPr/>
              <p14:nvPr/>
            </p14:nvContentPartPr>
            <p14:xfrm>
              <a:off x="4707316" y="4879190"/>
              <a:ext cx="530640" cy="46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ED9842B-7769-1EAC-2A50-53479258A6F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698316" y="4870550"/>
                <a:ext cx="5482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DD98147-AA6E-A3CC-EF65-9DBD41C50827}"/>
                  </a:ext>
                </a:extLst>
              </p14:cNvPr>
              <p14:cNvContentPartPr/>
              <p14:nvPr/>
            </p14:nvContentPartPr>
            <p14:xfrm>
              <a:off x="4789396" y="5045510"/>
              <a:ext cx="522000" cy="496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DD98147-AA6E-A3CC-EF65-9DBD41C5082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780756" y="5036510"/>
                <a:ext cx="5396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B291D99-1294-586F-0A0B-02D62819A5F7}"/>
                  </a:ext>
                </a:extLst>
              </p14:cNvPr>
              <p14:cNvContentPartPr/>
              <p14:nvPr/>
            </p14:nvContentPartPr>
            <p14:xfrm>
              <a:off x="5021236" y="4688750"/>
              <a:ext cx="406800" cy="5745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B291D99-1294-586F-0A0B-02D62819A5F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012236" y="4680110"/>
                <a:ext cx="42444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7CC58FC-2466-4387-A0C4-995F2D1C4C36}"/>
                  </a:ext>
                </a:extLst>
              </p14:cNvPr>
              <p14:cNvContentPartPr/>
              <p14:nvPr/>
            </p14:nvContentPartPr>
            <p14:xfrm>
              <a:off x="4741156" y="4851110"/>
              <a:ext cx="26640" cy="2538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7CC58FC-2466-4387-A0C4-995F2D1C4C3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732156" y="4842110"/>
                <a:ext cx="442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CACDF9D-025A-A4C2-5E73-9B434EB0B14B}"/>
                  </a:ext>
                </a:extLst>
              </p14:cNvPr>
              <p14:cNvContentPartPr/>
              <p14:nvPr/>
            </p14:nvContentPartPr>
            <p14:xfrm>
              <a:off x="4529836" y="5896550"/>
              <a:ext cx="1851120" cy="1033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CACDF9D-025A-A4C2-5E73-9B434EB0B14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521196" y="5887910"/>
                <a:ext cx="1868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DC23D67-AEE0-B5E6-F802-DB621EF060F5}"/>
                  </a:ext>
                </a:extLst>
              </p14:cNvPr>
              <p14:cNvContentPartPr/>
              <p14:nvPr/>
            </p14:nvContentPartPr>
            <p14:xfrm>
              <a:off x="6212116" y="5784950"/>
              <a:ext cx="96480" cy="1317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DC23D67-AEE0-B5E6-F802-DB621EF060F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203116" y="5775950"/>
                <a:ext cx="1141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351A1CF-595F-EA93-45FD-B477F40E3198}"/>
                  </a:ext>
                </a:extLst>
              </p14:cNvPr>
              <p14:cNvContentPartPr/>
              <p14:nvPr/>
            </p14:nvContentPartPr>
            <p14:xfrm>
              <a:off x="6205636" y="5862710"/>
              <a:ext cx="130320" cy="1832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351A1CF-595F-EA93-45FD-B477F40E319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196636" y="5854070"/>
                <a:ext cx="1479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D93950F-EA43-583D-6BE6-A499072B990B}"/>
                  </a:ext>
                </a:extLst>
              </p14:cNvPr>
              <p14:cNvContentPartPr/>
              <p14:nvPr/>
            </p14:nvContentPartPr>
            <p14:xfrm>
              <a:off x="6005116" y="3376190"/>
              <a:ext cx="564120" cy="30391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D93950F-EA43-583D-6BE6-A499072B990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996116" y="3367550"/>
                <a:ext cx="581760" cy="30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FCBAD28-891B-E7A1-8CB5-3C5667758B42}"/>
                  </a:ext>
                </a:extLst>
              </p14:cNvPr>
              <p14:cNvContentPartPr/>
              <p14:nvPr/>
            </p14:nvContentPartPr>
            <p14:xfrm>
              <a:off x="5658796" y="4010510"/>
              <a:ext cx="615240" cy="1951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FCBAD28-891B-E7A1-8CB5-3C5667758B4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650156" y="4001510"/>
                <a:ext cx="6328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D6B6B54-3F53-89B3-2810-57F3823EEA28}"/>
                  </a:ext>
                </a:extLst>
              </p14:cNvPr>
              <p14:cNvContentPartPr/>
              <p14:nvPr/>
            </p14:nvContentPartPr>
            <p14:xfrm>
              <a:off x="4787236" y="3507230"/>
              <a:ext cx="262800" cy="41400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D6B6B54-3F53-89B3-2810-57F3823EEA2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778236" y="3498590"/>
                <a:ext cx="2804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A0AEF5D-95A7-E417-E113-88E8FF54993A}"/>
                  </a:ext>
                </a:extLst>
              </p14:cNvPr>
              <p14:cNvContentPartPr/>
              <p14:nvPr/>
            </p14:nvContentPartPr>
            <p14:xfrm>
              <a:off x="5084956" y="3699110"/>
              <a:ext cx="131400" cy="1537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A0AEF5D-95A7-E417-E113-88E8FF54993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075956" y="3690110"/>
                <a:ext cx="149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30D96B0-B4B7-45EA-09CE-875F93011832}"/>
                  </a:ext>
                </a:extLst>
              </p14:cNvPr>
              <p14:cNvContentPartPr/>
              <p14:nvPr/>
            </p14:nvContentPartPr>
            <p14:xfrm>
              <a:off x="5271436" y="3540350"/>
              <a:ext cx="166680" cy="2851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30D96B0-B4B7-45EA-09CE-875F930118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262436" y="3531350"/>
                <a:ext cx="1843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971924D-014F-CF1A-933E-208BB9C4F101}"/>
                  </a:ext>
                </a:extLst>
              </p14:cNvPr>
              <p14:cNvContentPartPr/>
              <p14:nvPr/>
            </p14:nvContentPartPr>
            <p14:xfrm>
              <a:off x="5513356" y="3618470"/>
              <a:ext cx="156960" cy="1623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971924D-014F-CF1A-933E-208BB9C4F10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504356" y="3609470"/>
                <a:ext cx="1746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CB26466-655B-DB52-5EC9-0D9A19F33A3D}"/>
                  </a:ext>
                </a:extLst>
              </p14:cNvPr>
              <p14:cNvContentPartPr/>
              <p14:nvPr/>
            </p14:nvContentPartPr>
            <p14:xfrm>
              <a:off x="5784796" y="3694790"/>
              <a:ext cx="3960" cy="180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CB26466-655B-DB52-5EC9-0D9A19F33A3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776156" y="3686150"/>
                <a:ext cx="21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FE37482-9BDB-E539-88EB-3E852BAB7710}"/>
                  </a:ext>
                </a:extLst>
              </p14:cNvPr>
              <p14:cNvContentPartPr/>
              <p14:nvPr/>
            </p14:nvContentPartPr>
            <p14:xfrm>
              <a:off x="4703356" y="3838070"/>
              <a:ext cx="1044720" cy="1929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FE37482-9BDB-E539-88EB-3E852BAB7710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694356" y="3829430"/>
                <a:ext cx="10623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E9001B1-726D-BC07-9991-9EE4E24D329A}"/>
                  </a:ext>
                </a:extLst>
              </p14:cNvPr>
              <p14:cNvContentPartPr/>
              <p14:nvPr/>
            </p14:nvContentPartPr>
            <p14:xfrm>
              <a:off x="4136356" y="4249190"/>
              <a:ext cx="325440" cy="244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E9001B1-726D-BC07-9991-9EE4E24D329A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127716" y="4240550"/>
                <a:ext cx="343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7118874-B381-33A6-44C9-1FE146C645D3}"/>
                  </a:ext>
                </a:extLst>
              </p14:cNvPr>
              <p14:cNvContentPartPr/>
              <p14:nvPr/>
            </p14:nvContentPartPr>
            <p14:xfrm>
              <a:off x="4307356" y="4254950"/>
              <a:ext cx="23040" cy="27180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7118874-B381-33A6-44C9-1FE146C645D3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298716" y="4245950"/>
                <a:ext cx="406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7566D0FD-0F42-6E38-EFE3-54773DA9A823}"/>
                  </a:ext>
                </a:extLst>
              </p14:cNvPr>
              <p14:cNvContentPartPr/>
              <p14:nvPr/>
            </p14:nvContentPartPr>
            <p14:xfrm>
              <a:off x="4460356" y="4272950"/>
              <a:ext cx="177120" cy="1980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7566D0FD-0F42-6E38-EFE3-54773DA9A823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451716" y="4264310"/>
                <a:ext cx="1947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8C72155-DB7C-6787-061E-7E62B5B51093}"/>
                  </a:ext>
                </a:extLst>
              </p14:cNvPr>
              <p14:cNvContentPartPr/>
              <p14:nvPr/>
            </p14:nvContentPartPr>
            <p14:xfrm>
              <a:off x="4705156" y="4247030"/>
              <a:ext cx="258120" cy="2592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8C72155-DB7C-6787-061E-7E62B5B51093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696156" y="4238030"/>
                <a:ext cx="2757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E01C63B-39ED-880E-0442-D4A858AFC4EF}"/>
                  </a:ext>
                </a:extLst>
              </p14:cNvPr>
              <p14:cNvContentPartPr/>
              <p14:nvPr/>
            </p14:nvContentPartPr>
            <p14:xfrm>
              <a:off x="5078116" y="4478510"/>
              <a:ext cx="91440" cy="799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E01C63B-39ED-880E-0442-D4A858AFC4EF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069116" y="4469870"/>
                <a:ext cx="1090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4774A83-6B38-93CF-9C80-D21FE473782D}"/>
                  </a:ext>
                </a:extLst>
              </p14:cNvPr>
              <p14:cNvContentPartPr/>
              <p14:nvPr/>
            </p14:nvContentPartPr>
            <p14:xfrm>
              <a:off x="5252356" y="4298870"/>
              <a:ext cx="304200" cy="309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4774A83-6B38-93CF-9C80-D21FE473782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243716" y="4289870"/>
                <a:ext cx="3218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7F79867-C6C1-9701-149F-F07319731397}"/>
                  </a:ext>
                </a:extLst>
              </p14:cNvPr>
              <p14:cNvContentPartPr/>
              <p14:nvPr/>
            </p14:nvContentPartPr>
            <p14:xfrm>
              <a:off x="5352796" y="4291310"/>
              <a:ext cx="49680" cy="2350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7F79867-C6C1-9701-149F-F07319731397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343796" y="4282310"/>
                <a:ext cx="673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582AEC8-71D3-60CA-A0AA-D06FA988D945}"/>
                  </a:ext>
                </a:extLst>
              </p14:cNvPr>
              <p14:cNvContentPartPr/>
              <p14:nvPr/>
            </p14:nvContentPartPr>
            <p14:xfrm>
              <a:off x="5476636" y="4349990"/>
              <a:ext cx="66240" cy="17460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582AEC8-71D3-60CA-A0AA-D06FA988D945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467636" y="4340990"/>
                <a:ext cx="838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BBC594D-AA85-5409-7BBA-04B5DB40B28B}"/>
                  </a:ext>
                </a:extLst>
              </p14:cNvPr>
              <p14:cNvContentPartPr/>
              <p14:nvPr/>
            </p14:nvContentPartPr>
            <p14:xfrm>
              <a:off x="5537116" y="4424150"/>
              <a:ext cx="202320" cy="12528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BBC594D-AA85-5409-7BBA-04B5DB40B28B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528116" y="4415150"/>
                <a:ext cx="2199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4589EE3-00A6-691D-D458-D1499F938332}"/>
                  </a:ext>
                </a:extLst>
              </p14:cNvPr>
              <p14:cNvContentPartPr/>
              <p14:nvPr/>
            </p14:nvContentPartPr>
            <p14:xfrm>
              <a:off x="5784076" y="4424870"/>
              <a:ext cx="92880" cy="1396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4589EE3-00A6-691D-D458-D1499F938332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775076" y="4416230"/>
                <a:ext cx="1105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BEE728B-A8AA-9835-670B-4481F64EB2D2}"/>
                  </a:ext>
                </a:extLst>
              </p14:cNvPr>
              <p14:cNvContentPartPr/>
              <p14:nvPr/>
            </p14:nvContentPartPr>
            <p14:xfrm>
              <a:off x="5439556" y="4579670"/>
              <a:ext cx="205200" cy="1828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BEE728B-A8AA-9835-670B-4481F64EB2D2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430916" y="4571030"/>
                <a:ext cx="2228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204B5BA-91E2-1655-737B-B465A674818E}"/>
                  </a:ext>
                </a:extLst>
              </p14:cNvPr>
              <p14:cNvContentPartPr/>
              <p14:nvPr/>
            </p14:nvContentPartPr>
            <p14:xfrm>
              <a:off x="5626756" y="4561310"/>
              <a:ext cx="554400" cy="18648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204B5BA-91E2-1655-737B-B465A674818E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617756" y="4552670"/>
                <a:ext cx="5720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47FE82A-A1BB-6C1C-4617-83977403879C}"/>
                  </a:ext>
                </a:extLst>
              </p14:cNvPr>
              <p14:cNvContentPartPr/>
              <p14:nvPr/>
            </p14:nvContentPartPr>
            <p14:xfrm>
              <a:off x="4171276" y="5039750"/>
              <a:ext cx="345240" cy="3700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47FE82A-A1BB-6C1C-4617-83977403879C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162276" y="5030750"/>
                <a:ext cx="3628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3F20D293-203D-743A-69B8-D704A25F15AB}"/>
                  </a:ext>
                </a:extLst>
              </p14:cNvPr>
              <p14:cNvContentPartPr/>
              <p14:nvPr/>
            </p14:nvContentPartPr>
            <p14:xfrm>
              <a:off x="4491676" y="5216510"/>
              <a:ext cx="129240" cy="15840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3F20D293-203D-743A-69B8-D704A25F15AB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482676" y="5207510"/>
                <a:ext cx="1468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474BAD3-5F10-A88F-3E16-4D04CCF9D1B6}"/>
                  </a:ext>
                </a:extLst>
              </p14:cNvPr>
              <p14:cNvContentPartPr/>
              <p14:nvPr/>
            </p14:nvContentPartPr>
            <p14:xfrm>
              <a:off x="4646116" y="5116790"/>
              <a:ext cx="294480" cy="2368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474BAD3-5F10-A88F-3E16-4D04CCF9D1B6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637476" y="5108150"/>
                <a:ext cx="3121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757EFF99-6260-7AA9-4DFF-9B1DBE94E596}"/>
                  </a:ext>
                </a:extLst>
              </p14:cNvPr>
              <p14:cNvContentPartPr/>
              <p14:nvPr/>
            </p14:nvContentPartPr>
            <p14:xfrm>
              <a:off x="4935916" y="5235230"/>
              <a:ext cx="123120" cy="1105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757EFF99-6260-7AA9-4DFF-9B1DBE94E596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927276" y="5226230"/>
                <a:ext cx="1407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DCBFFD61-FF0F-E5E9-46B4-D9F18551DE2C}"/>
                  </a:ext>
                </a:extLst>
              </p14:cNvPr>
              <p14:cNvContentPartPr/>
              <p14:nvPr/>
            </p14:nvContentPartPr>
            <p14:xfrm>
              <a:off x="5066236" y="5258270"/>
              <a:ext cx="54000" cy="892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DCBFFD61-FF0F-E5E9-46B4-D9F18551DE2C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057596" y="5249270"/>
                <a:ext cx="716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77D8F64-86F3-855B-205F-7A9735C11E76}"/>
                  </a:ext>
                </a:extLst>
              </p14:cNvPr>
              <p14:cNvContentPartPr/>
              <p14:nvPr/>
            </p14:nvContentPartPr>
            <p14:xfrm>
              <a:off x="5160916" y="5159270"/>
              <a:ext cx="210600" cy="2052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77D8F64-86F3-855B-205F-7A9735C11E76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152276" y="5150270"/>
                <a:ext cx="2282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F62E285E-DA50-C9E5-36EF-DD6EEB5FDD62}"/>
                  </a:ext>
                </a:extLst>
              </p14:cNvPr>
              <p14:cNvContentPartPr/>
              <p14:nvPr/>
            </p14:nvContentPartPr>
            <p14:xfrm>
              <a:off x="5392756" y="5169350"/>
              <a:ext cx="41400" cy="3744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F62E285E-DA50-C9E5-36EF-DD6EEB5FDD6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384116" y="5160350"/>
                <a:ext cx="590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B02D8D4-192C-C670-9387-8359E13B2519}"/>
                  </a:ext>
                </a:extLst>
              </p14:cNvPr>
              <p14:cNvContentPartPr/>
              <p14:nvPr/>
            </p14:nvContentPartPr>
            <p14:xfrm>
              <a:off x="5458276" y="5163590"/>
              <a:ext cx="113040" cy="1544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B02D8D4-192C-C670-9387-8359E13B251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449276" y="5154590"/>
                <a:ext cx="1306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3CE9010B-058F-73B9-EE5F-3FDF1CFD1097}"/>
                  </a:ext>
                </a:extLst>
              </p14:cNvPr>
              <p14:cNvContentPartPr/>
              <p14:nvPr/>
            </p14:nvContentPartPr>
            <p14:xfrm>
              <a:off x="5598316" y="5146670"/>
              <a:ext cx="114120" cy="1530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3CE9010B-058F-73B9-EE5F-3FDF1CFD1097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589676" y="5138030"/>
                <a:ext cx="1317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5E617E5-C352-1D2A-31B6-56C5C73BF52D}"/>
                  </a:ext>
                </a:extLst>
              </p14:cNvPr>
              <p14:cNvContentPartPr/>
              <p14:nvPr/>
            </p14:nvContentPartPr>
            <p14:xfrm>
              <a:off x="5658436" y="5205710"/>
              <a:ext cx="325440" cy="36432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5E617E5-C352-1D2A-31B6-56C5C73BF52D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649436" y="5196710"/>
                <a:ext cx="343080" cy="3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AF6C3E8-B9CF-1053-9354-03F5DA0F008A}"/>
              </a:ext>
            </a:extLst>
          </p:cNvPr>
          <p:cNvGrpSpPr/>
          <p:nvPr/>
        </p:nvGrpSpPr>
        <p:grpSpPr>
          <a:xfrm>
            <a:off x="7784236" y="2008190"/>
            <a:ext cx="2616840" cy="1183680"/>
            <a:chOff x="7784236" y="2008190"/>
            <a:chExt cx="2616840" cy="11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A9DC5C8-755B-3259-0B15-4281176854A9}"/>
                    </a:ext>
                  </a:extLst>
                </p14:cNvPr>
                <p14:cNvContentPartPr/>
                <p14:nvPr/>
              </p14:nvContentPartPr>
              <p14:xfrm>
                <a:off x="7784236" y="2008190"/>
                <a:ext cx="2616840" cy="1183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A9DC5C8-755B-3259-0B15-4281176854A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775236" y="1999550"/>
                  <a:ext cx="2634480" cy="12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4D11B99-71E5-BC8A-F734-13F9383309E6}"/>
                    </a:ext>
                  </a:extLst>
                </p14:cNvPr>
                <p14:cNvContentPartPr/>
                <p14:nvPr/>
              </p14:nvContentPartPr>
              <p14:xfrm>
                <a:off x="8604316" y="2461070"/>
                <a:ext cx="709560" cy="113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4D11B99-71E5-BC8A-F734-13F9383309E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595316" y="2452070"/>
                  <a:ext cx="727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3D11935-EB7A-0B56-0F4E-48BE55709386}"/>
                    </a:ext>
                  </a:extLst>
                </p14:cNvPr>
                <p14:cNvContentPartPr/>
                <p14:nvPr/>
              </p14:nvContentPartPr>
              <p14:xfrm>
                <a:off x="8985916" y="2800910"/>
                <a:ext cx="608760" cy="928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3D11935-EB7A-0B56-0F4E-48BE5570938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976916" y="2792270"/>
                  <a:ext cx="62640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0AB5CED-1D07-C23F-2DF0-7BF090A079B3}"/>
              </a:ext>
            </a:extLst>
          </p:cNvPr>
          <p:cNvGrpSpPr/>
          <p:nvPr/>
        </p:nvGrpSpPr>
        <p:grpSpPr>
          <a:xfrm>
            <a:off x="6698476" y="3331550"/>
            <a:ext cx="6370200" cy="3261960"/>
            <a:chOff x="6698476" y="3331550"/>
            <a:chExt cx="6370200" cy="32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636DF8B-0AC2-871D-949D-6511DEE209D6}"/>
                    </a:ext>
                  </a:extLst>
                </p14:cNvPr>
                <p14:cNvContentPartPr/>
                <p14:nvPr/>
              </p14:nvContentPartPr>
              <p14:xfrm>
                <a:off x="6904396" y="5550950"/>
                <a:ext cx="118440" cy="1042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636DF8B-0AC2-871D-949D-6511DEE209D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895756" y="5541950"/>
                  <a:ext cx="136080" cy="10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06F9745-3499-6F62-7866-751509D53B43}"/>
                    </a:ext>
                  </a:extLst>
                </p14:cNvPr>
                <p14:cNvContentPartPr/>
                <p14:nvPr/>
              </p14:nvContentPartPr>
              <p14:xfrm>
                <a:off x="6987556" y="6460310"/>
                <a:ext cx="4410720" cy="62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06F9745-3499-6F62-7866-751509D53B4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78916" y="6451310"/>
                  <a:ext cx="4428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FFBB6A7-E150-9F59-EA56-4CFC74CF0244}"/>
                    </a:ext>
                  </a:extLst>
                </p14:cNvPr>
                <p14:cNvContentPartPr/>
                <p14:nvPr/>
              </p14:nvContentPartPr>
              <p14:xfrm>
                <a:off x="6902236" y="5423870"/>
                <a:ext cx="4610520" cy="1090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FFBB6A7-E150-9F59-EA56-4CFC74CF024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893596" y="5414870"/>
                  <a:ext cx="462816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727BB60-BFCC-5D92-E5EA-54657300F70B}"/>
                    </a:ext>
                  </a:extLst>
                </p14:cNvPr>
                <p14:cNvContentPartPr/>
                <p14:nvPr/>
              </p14:nvContentPartPr>
              <p14:xfrm>
                <a:off x="8332156" y="6236390"/>
                <a:ext cx="55080" cy="239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727BB60-BFCC-5D92-E5EA-54657300F70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323516" y="6227390"/>
                  <a:ext cx="72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CF37B90-9975-D342-2443-3E65EAB7D9BD}"/>
                    </a:ext>
                  </a:extLst>
                </p14:cNvPr>
                <p14:cNvContentPartPr/>
                <p14:nvPr/>
              </p14:nvContentPartPr>
              <p14:xfrm>
                <a:off x="8263396" y="6447710"/>
                <a:ext cx="265680" cy="28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CF37B90-9975-D342-2443-3E65EAB7D9B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254756" y="6439070"/>
                  <a:ext cx="283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CAE237B-FCFA-4B85-46CB-C9A4425EAD4D}"/>
                    </a:ext>
                  </a:extLst>
                </p14:cNvPr>
                <p14:cNvContentPartPr/>
                <p14:nvPr/>
              </p14:nvContentPartPr>
              <p14:xfrm>
                <a:off x="8248996" y="6202550"/>
                <a:ext cx="250200" cy="105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CAE237B-FCFA-4B85-46CB-C9A4425EAD4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239996" y="6193550"/>
                  <a:ext cx="267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04BDC66-52EE-7223-317E-37346E9D0FDD}"/>
                    </a:ext>
                  </a:extLst>
                </p14:cNvPr>
                <p14:cNvContentPartPr/>
                <p14:nvPr/>
              </p14:nvContentPartPr>
              <p14:xfrm>
                <a:off x="8579476" y="6199670"/>
                <a:ext cx="228240" cy="259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04BDC66-52EE-7223-317E-37346E9D0FD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570836" y="6191030"/>
                  <a:ext cx="245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089E830-A1EA-4FA5-E8CE-D47C69031DE7}"/>
                    </a:ext>
                  </a:extLst>
                </p14:cNvPr>
                <p14:cNvContentPartPr/>
                <p14:nvPr/>
              </p14:nvContentPartPr>
              <p14:xfrm>
                <a:off x="8633476" y="6313070"/>
                <a:ext cx="163080" cy="32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089E830-A1EA-4FA5-E8CE-D47C69031DE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624476" y="6304430"/>
                  <a:ext cx="180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B6772C4-A112-84E4-41F7-25B4851257E2}"/>
                    </a:ext>
                  </a:extLst>
                </p14:cNvPr>
                <p14:cNvContentPartPr/>
                <p14:nvPr/>
              </p14:nvContentPartPr>
              <p14:xfrm>
                <a:off x="8928316" y="6185270"/>
                <a:ext cx="200520" cy="256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B6772C4-A112-84E4-41F7-25B4851257E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919316" y="6176270"/>
                  <a:ext cx="218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164C26-DE67-D64F-8394-D119B1CDB8FF}"/>
                    </a:ext>
                  </a:extLst>
                </p14:cNvPr>
                <p14:cNvContentPartPr/>
                <p14:nvPr/>
              </p14:nvContentPartPr>
              <p14:xfrm>
                <a:off x="8946676" y="6310550"/>
                <a:ext cx="131760" cy="25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164C26-DE67-D64F-8394-D119B1CDB8F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937676" y="6301910"/>
                  <a:ext cx="149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6C93B2F-5918-6E73-18EF-FA0747067149}"/>
                    </a:ext>
                  </a:extLst>
                </p14:cNvPr>
                <p14:cNvContentPartPr/>
                <p14:nvPr/>
              </p14:nvContentPartPr>
              <p14:xfrm>
                <a:off x="9220276" y="6137390"/>
                <a:ext cx="268560" cy="284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6C93B2F-5918-6E73-18EF-FA074706714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211276" y="6128750"/>
                  <a:ext cx="286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E935914-C995-3F6A-F03B-D689BA3BA803}"/>
                    </a:ext>
                  </a:extLst>
                </p14:cNvPr>
                <p14:cNvContentPartPr/>
                <p14:nvPr/>
              </p14:nvContentPartPr>
              <p14:xfrm>
                <a:off x="7530436" y="5803310"/>
                <a:ext cx="8640" cy="224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E935914-C995-3F6A-F03B-D689BA3BA80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521436" y="5794670"/>
                  <a:ext cx="26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4A2D1DA-EBE4-FFEB-FDCD-21F0A814477B}"/>
                    </a:ext>
                  </a:extLst>
                </p14:cNvPr>
                <p14:cNvContentPartPr/>
                <p14:nvPr/>
              </p14:nvContentPartPr>
              <p14:xfrm>
                <a:off x="7553116" y="5728790"/>
                <a:ext cx="214920" cy="224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4A2D1DA-EBE4-FFEB-FDCD-21F0A814477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544476" y="5720150"/>
                  <a:ext cx="232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44D41CC-6245-49A0-B12D-0A5FAF56AC86}"/>
                    </a:ext>
                  </a:extLst>
                </p14:cNvPr>
                <p14:cNvContentPartPr/>
                <p14:nvPr/>
              </p14:nvContentPartPr>
              <p14:xfrm>
                <a:off x="7583356" y="5883590"/>
                <a:ext cx="196200" cy="32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44D41CC-6245-49A0-B12D-0A5FAF56AC8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574716" y="5874590"/>
                  <a:ext cx="213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E281D6D-39D9-4095-BB6C-D4764BF06448}"/>
                    </a:ext>
                  </a:extLst>
                </p14:cNvPr>
                <p14:cNvContentPartPr/>
                <p14:nvPr/>
              </p14:nvContentPartPr>
              <p14:xfrm>
                <a:off x="7846876" y="5749670"/>
                <a:ext cx="6120" cy="16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E281D6D-39D9-4095-BB6C-D4764BF0644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838236" y="5741030"/>
                  <a:ext cx="23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A9181B9-C9CB-F4E1-4E65-684783CFC3B8}"/>
                    </a:ext>
                  </a:extLst>
                </p14:cNvPr>
                <p14:cNvContentPartPr/>
                <p14:nvPr/>
              </p14:nvContentPartPr>
              <p14:xfrm>
                <a:off x="7705036" y="5887550"/>
                <a:ext cx="74160" cy="130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A9181B9-C9CB-F4E1-4E65-684783CFC3B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696036" y="5878550"/>
                  <a:ext cx="91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879B59-F977-D5D9-01A5-E8609C728314}"/>
                    </a:ext>
                  </a:extLst>
                </p14:cNvPr>
                <p14:cNvContentPartPr/>
                <p14:nvPr/>
              </p14:nvContentPartPr>
              <p14:xfrm>
                <a:off x="7753636" y="5887550"/>
                <a:ext cx="38160" cy="12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879B59-F977-D5D9-01A5-E8609C72831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744636" y="5878910"/>
                  <a:ext cx="55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B7618C5-2B74-F244-2661-36FCF59D1BDB}"/>
                    </a:ext>
                  </a:extLst>
                </p14:cNvPr>
                <p14:cNvContentPartPr/>
                <p14:nvPr/>
              </p14:nvContentPartPr>
              <p14:xfrm>
                <a:off x="7838956" y="5712950"/>
                <a:ext cx="365400" cy="273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B7618C5-2B74-F244-2661-36FCF59D1BD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829956" y="5704310"/>
                  <a:ext cx="383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A0B559E-F2FA-D49B-E1BB-BE43D77D0B11}"/>
                    </a:ext>
                  </a:extLst>
                </p14:cNvPr>
                <p14:cNvContentPartPr/>
                <p14:nvPr/>
              </p14:nvContentPartPr>
              <p14:xfrm>
                <a:off x="8285356" y="5690990"/>
                <a:ext cx="241200" cy="280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A0B559E-F2FA-D49B-E1BB-BE43D77D0B1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76716" y="5682350"/>
                  <a:ext cx="258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49289F8-B040-2199-029A-E08581DAF947}"/>
                    </a:ext>
                  </a:extLst>
                </p14:cNvPr>
                <p14:cNvContentPartPr/>
                <p14:nvPr/>
              </p14:nvContentPartPr>
              <p14:xfrm>
                <a:off x="8731396" y="5876030"/>
                <a:ext cx="39600" cy="137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49289F8-B040-2199-029A-E08581DAF94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22396" y="5867390"/>
                  <a:ext cx="57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056AFE4-820A-F231-0DCD-FD33F4DAB533}"/>
                    </a:ext>
                  </a:extLst>
                </p14:cNvPr>
                <p14:cNvContentPartPr/>
                <p14:nvPr/>
              </p14:nvContentPartPr>
              <p14:xfrm>
                <a:off x="8985556" y="5681990"/>
                <a:ext cx="325080" cy="294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056AFE4-820A-F231-0DCD-FD33F4DAB53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76916" y="5672990"/>
                  <a:ext cx="342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4CA207-152B-C908-F478-BF4921F99BD7}"/>
                    </a:ext>
                  </a:extLst>
                </p14:cNvPr>
                <p14:cNvContentPartPr/>
                <p14:nvPr/>
              </p14:nvContentPartPr>
              <p14:xfrm>
                <a:off x="9415396" y="5694230"/>
                <a:ext cx="246960" cy="252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4CA207-152B-C908-F478-BF4921F99BD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406396" y="5685230"/>
                  <a:ext cx="2646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6E1AFFA-9160-BFA8-373D-DB0E1BA74F9F}"/>
                    </a:ext>
                  </a:extLst>
                </p14:cNvPr>
                <p14:cNvContentPartPr/>
                <p14:nvPr/>
              </p14:nvContentPartPr>
              <p14:xfrm>
                <a:off x="9893836" y="5893670"/>
                <a:ext cx="36720" cy="131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6E1AFFA-9160-BFA8-373D-DB0E1BA74F9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885196" y="5884670"/>
                  <a:ext cx="54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EF08D0-C83D-5257-2419-85F9A6268615}"/>
                    </a:ext>
                  </a:extLst>
                </p14:cNvPr>
                <p14:cNvContentPartPr/>
                <p14:nvPr/>
              </p14:nvContentPartPr>
              <p14:xfrm>
                <a:off x="10183636" y="5629790"/>
                <a:ext cx="223920" cy="349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EF08D0-C83D-5257-2419-85F9A626861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174996" y="5620790"/>
                  <a:ext cx="241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A892FB-B3EB-0A7B-A42C-8B434AB26CEE}"/>
                    </a:ext>
                  </a:extLst>
                </p14:cNvPr>
                <p14:cNvContentPartPr/>
                <p14:nvPr/>
              </p14:nvContentPartPr>
              <p14:xfrm>
                <a:off x="10218196" y="5766590"/>
                <a:ext cx="226080" cy="37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A892FB-B3EB-0A7B-A42C-8B434AB26CE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209556" y="5757950"/>
                  <a:ext cx="243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50F9B0D-006B-E72C-1021-C5DA8093D68D}"/>
                    </a:ext>
                  </a:extLst>
                </p14:cNvPr>
                <p14:cNvContentPartPr/>
                <p14:nvPr/>
              </p14:nvContentPartPr>
              <p14:xfrm>
                <a:off x="10468756" y="5710430"/>
                <a:ext cx="229320" cy="231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50F9B0D-006B-E72C-1021-C5DA8093D68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459756" y="5701430"/>
                  <a:ext cx="246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57DDBD2-3ED2-8ECA-1981-003C5CFE0AEB}"/>
                    </a:ext>
                  </a:extLst>
                </p14:cNvPr>
                <p14:cNvContentPartPr/>
                <p14:nvPr/>
              </p14:nvContentPartPr>
              <p14:xfrm>
                <a:off x="10532836" y="5709350"/>
                <a:ext cx="367920" cy="197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57DDBD2-3ED2-8ECA-1981-003C5CFE0AE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524196" y="5700710"/>
                  <a:ext cx="385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96F3080-16DA-5A5F-42B8-9235FF1EC2F2}"/>
                    </a:ext>
                  </a:extLst>
                </p14:cNvPr>
                <p14:cNvContentPartPr/>
                <p14:nvPr/>
              </p14:nvContentPartPr>
              <p14:xfrm>
                <a:off x="10920196" y="5685230"/>
                <a:ext cx="192600" cy="205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96F3080-16DA-5A5F-42B8-9235FF1EC2F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911556" y="5676590"/>
                  <a:ext cx="210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18BCE6A-8707-9E1C-F627-C058747DF874}"/>
                    </a:ext>
                  </a:extLst>
                </p14:cNvPr>
                <p14:cNvContentPartPr/>
                <p14:nvPr/>
              </p14:nvContentPartPr>
              <p14:xfrm>
                <a:off x="11167516" y="5699990"/>
                <a:ext cx="253080" cy="206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18BCE6A-8707-9E1C-F627-C058747DF87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158516" y="5691350"/>
                  <a:ext cx="27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BECD63F-FE5B-C92D-7139-C02C2153658D}"/>
                    </a:ext>
                  </a:extLst>
                </p14:cNvPr>
                <p14:cNvContentPartPr/>
                <p14:nvPr/>
              </p14:nvContentPartPr>
              <p14:xfrm>
                <a:off x="6708196" y="3457550"/>
                <a:ext cx="94320" cy="1506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BECD63F-FE5B-C92D-7139-C02C2153658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699196" y="3448550"/>
                  <a:ext cx="111960" cy="15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12FECA3-7AED-7D9F-F564-4E6F9D40A6F3}"/>
                    </a:ext>
                  </a:extLst>
                </p14:cNvPr>
                <p14:cNvContentPartPr/>
                <p14:nvPr/>
              </p14:nvContentPartPr>
              <p14:xfrm>
                <a:off x="6712516" y="4946870"/>
                <a:ext cx="5135400" cy="72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12FECA3-7AED-7D9F-F564-4E6F9D40A6F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703876" y="4938230"/>
                  <a:ext cx="5153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20F4A31-DB34-DB82-5594-2E88ED539DA0}"/>
                    </a:ext>
                  </a:extLst>
                </p14:cNvPr>
                <p14:cNvContentPartPr/>
                <p14:nvPr/>
              </p14:nvContentPartPr>
              <p14:xfrm>
                <a:off x="6698476" y="3331550"/>
                <a:ext cx="4892040" cy="1869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20F4A31-DB34-DB82-5594-2E88ED539DA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689476" y="3322550"/>
                  <a:ext cx="4909680" cy="18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7CC92BE-16C3-32C8-5591-D43A91593784}"/>
                    </a:ext>
                  </a:extLst>
                </p14:cNvPr>
                <p14:cNvContentPartPr/>
                <p14:nvPr/>
              </p14:nvContentPartPr>
              <p14:xfrm>
                <a:off x="7285996" y="3797390"/>
                <a:ext cx="3888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7CC92BE-16C3-32C8-5591-D43A9159378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277356" y="3788390"/>
                  <a:ext cx="56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4F19B99-84A8-28C7-2F9A-DD5FBAA2B42D}"/>
                    </a:ext>
                  </a:extLst>
                </p14:cNvPr>
                <p14:cNvContentPartPr/>
                <p14:nvPr/>
              </p14:nvContentPartPr>
              <p14:xfrm>
                <a:off x="7296796" y="3629270"/>
                <a:ext cx="360000" cy="373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4F19B99-84A8-28C7-2F9A-DD5FBAA2B42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287796" y="3620630"/>
                  <a:ext cx="377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CA46ECF-E655-7560-FFED-F65DD864B179}"/>
                    </a:ext>
                  </a:extLst>
                </p14:cNvPr>
                <p14:cNvContentPartPr/>
                <p14:nvPr/>
              </p14:nvContentPartPr>
              <p14:xfrm>
                <a:off x="7722316" y="3647630"/>
                <a:ext cx="284760" cy="313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CA46ECF-E655-7560-FFED-F65DD864B17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13316" y="3638630"/>
                  <a:ext cx="3024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B94267E-8F99-1B1C-C758-48D52A54B563}"/>
                    </a:ext>
                  </a:extLst>
                </p14:cNvPr>
                <p14:cNvContentPartPr/>
                <p14:nvPr/>
              </p14:nvContentPartPr>
              <p14:xfrm>
                <a:off x="8070436" y="3632150"/>
                <a:ext cx="210600" cy="374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B94267E-8F99-1B1C-C758-48D52A54B56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061796" y="3623510"/>
                  <a:ext cx="228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5DBC88-ED06-2D76-3D44-CFC24D78EE69}"/>
                    </a:ext>
                  </a:extLst>
                </p14:cNvPr>
                <p14:cNvContentPartPr/>
                <p14:nvPr/>
              </p14:nvContentPartPr>
              <p14:xfrm>
                <a:off x="8486956" y="3862550"/>
                <a:ext cx="232560" cy="29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5DBC88-ED06-2D76-3D44-CFC24D78EE6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478316" y="3853550"/>
                  <a:ext cx="250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C3844AC-F7AD-696A-133E-24C5798E82D1}"/>
                    </a:ext>
                  </a:extLst>
                </p14:cNvPr>
                <p14:cNvContentPartPr/>
                <p14:nvPr/>
              </p14:nvContentPartPr>
              <p14:xfrm>
                <a:off x="9016876" y="3692630"/>
                <a:ext cx="24840" cy="178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C3844AC-F7AD-696A-133E-24C5798E82D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008236" y="3683990"/>
                  <a:ext cx="42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67E05D8-803C-919E-6DF8-DFE01E81A4DC}"/>
                    </a:ext>
                  </a:extLst>
                </p14:cNvPr>
                <p14:cNvContentPartPr/>
                <p14:nvPr/>
              </p14:nvContentPartPr>
              <p14:xfrm>
                <a:off x="9028396" y="3707030"/>
                <a:ext cx="32760" cy="286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67E05D8-803C-919E-6DF8-DFE01E81A4D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19396" y="3698030"/>
                  <a:ext cx="50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FD3D5D6-19DE-9C01-5EA3-14759EFB52E2}"/>
                    </a:ext>
                  </a:extLst>
                </p14:cNvPr>
                <p14:cNvContentPartPr/>
                <p14:nvPr/>
              </p14:nvContentPartPr>
              <p14:xfrm>
                <a:off x="8934076" y="3528110"/>
                <a:ext cx="302400" cy="2700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FD3D5D6-19DE-9C01-5EA3-14759EFB52E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925076" y="3519110"/>
                  <a:ext cx="320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B65EDCB-8BF9-4762-6B69-17D5FACDB4A9}"/>
                    </a:ext>
                  </a:extLst>
                </p14:cNvPr>
                <p14:cNvContentPartPr/>
                <p14:nvPr/>
              </p14:nvContentPartPr>
              <p14:xfrm>
                <a:off x="9267076" y="3817190"/>
                <a:ext cx="194400" cy="159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B65EDCB-8BF9-4762-6B69-17D5FACDB4A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258436" y="3808550"/>
                  <a:ext cx="212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CD3F381-A987-B411-A707-BE65E9285FB3}"/>
                    </a:ext>
                  </a:extLst>
                </p14:cNvPr>
                <p14:cNvContentPartPr/>
                <p14:nvPr/>
              </p14:nvContentPartPr>
              <p14:xfrm>
                <a:off x="9545716" y="3769310"/>
                <a:ext cx="174960" cy="188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CD3F381-A987-B411-A707-BE65E9285FB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536716" y="3760310"/>
                  <a:ext cx="192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21423E-9B8E-C8D0-AAA4-106B7913C6C8}"/>
                    </a:ext>
                  </a:extLst>
                </p14:cNvPr>
                <p14:cNvContentPartPr/>
                <p14:nvPr/>
              </p14:nvContentPartPr>
              <p14:xfrm>
                <a:off x="9837316" y="3566990"/>
                <a:ext cx="257040" cy="379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21423E-9B8E-C8D0-AAA4-106B7913C6C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828676" y="3558350"/>
                  <a:ext cx="2746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4C2A2AE-F8D1-B903-B3E1-CB8BBB3A4E72}"/>
                    </a:ext>
                  </a:extLst>
                </p14:cNvPr>
                <p14:cNvContentPartPr/>
                <p14:nvPr/>
              </p14:nvContentPartPr>
              <p14:xfrm>
                <a:off x="7019236" y="4234430"/>
                <a:ext cx="1045440" cy="320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4C2A2AE-F8D1-B903-B3E1-CB8BBB3A4E7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010236" y="4225790"/>
                  <a:ext cx="10630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5C31E18-5278-8E56-F19C-E49A24D3959B}"/>
                    </a:ext>
                  </a:extLst>
                </p14:cNvPr>
                <p14:cNvContentPartPr/>
                <p14:nvPr/>
              </p14:nvContentPartPr>
              <p14:xfrm>
                <a:off x="6941476" y="4616030"/>
                <a:ext cx="1317240" cy="312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5C31E18-5278-8E56-F19C-E49A24D3959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932476" y="4607030"/>
                  <a:ext cx="13348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9EEEF3F-D908-3ED4-7DA4-0FD09163CA37}"/>
                    </a:ext>
                  </a:extLst>
                </p14:cNvPr>
                <p14:cNvContentPartPr/>
                <p14:nvPr/>
              </p14:nvContentPartPr>
              <p14:xfrm>
                <a:off x="8676676" y="4133990"/>
                <a:ext cx="867240" cy="409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9EEEF3F-D908-3ED4-7DA4-0FD09163CA3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668036" y="4124990"/>
                  <a:ext cx="8848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1DEE795-0F46-4485-3955-F4E1B9EA2DF2}"/>
                    </a:ext>
                  </a:extLst>
                </p14:cNvPr>
                <p14:cNvContentPartPr/>
                <p14:nvPr/>
              </p14:nvContentPartPr>
              <p14:xfrm>
                <a:off x="8728156" y="4635830"/>
                <a:ext cx="842040" cy="245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1DEE795-0F46-4485-3955-F4E1B9EA2DF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719516" y="4626830"/>
                  <a:ext cx="859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F35B525-F9CA-7B63-3DF8-C7BB1214259B}"/>
                    </a:ext>
                  </a:extLst>
                </p14:cNvPr>
                <p14:cNvContentPartPr/>
                <p14:nvPr/>
              </p14:nvContentPartPr>
              <p14:xfrm>
                <a:off x="10235836" y="4178270"/>
                <a:ext cx="999360" cy="375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F35B525-F9CA-7B63-3DF8-C7BB1214259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226836" y="4169630"/>
                  <a:ext cx="10170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0566FF8-46F8-A7BE-EF1C-D228F31497F3}"/>
                    </a:ext>
                  </a:extLst>
                </p14:cNvPr>
                <p14:cNvContentPartPr/>
                <p14:nvPr/>
              </p14:nvContentPartPr>
              <p14:xfrm>
                <a:off x="10238716" y="4584350"/>
                <a:ext cx="1040760" cy="314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0566FF8-46F8-A7BE-EF1C-D228F31497F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230076" y="4575350"/>
                  <a:ext cx="1058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E6BDF90-852C-7A0F-C97D-5A9E77A0B459}"/>
                    </a:ext>
                  </a:extLst>
                </p14:cNvPr>
                <p14:cNvContentPartPr/>
                <p14:nvPr/>
              </p14:nvContentPartPr>
              <p14:xfrm>
                <a:off x="7269436" y="4366910"/>
                <a:ext cx="183600" cy="139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E6BDF90-852C-7A0F-C97D-5A9E77A0B45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260796" y="4358270"/>
                  <a:ext cx="201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CF38349-4E08-4743-053B-905FEA057084}"/>
                    </a:ext>
                  </a:extLst>
                </p14:cNvPr>
                <p14:cNvContentPartPr/>
                <p14:nvPr/>
              </p14:nvContentPartPr>
              <p14:xfrm>
                <a:off x="7297876" y="4293470"/>
                <a:ext cx="470160" cy="219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CF38349-4E08-4743-053B-905FEA05708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288876" y="4284470"/>
                  <a:ext cx="487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024043D-BAA6-5959-C4FD-5057CE7E578B}"/>
                    </a:ext>
                  </a:extLst>
                </p14:cNvPr>
                <p14:cNvContentPartPr/>
                <p14:nvPr/>
              </p14:nvContentPartPr>
              <p14:xfrm>
                <a:off x="7699636" y="4300310"/>
                <a:ext cx="90000" cy="1778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024043D-BAA6-5959-C4FD-5057CE7E578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690636" y="4291310"/>
                  <a:ext cx="107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A046EB3-A83A-1AF6-F5BE-128F23F29DAD}"/>
                    </a:ext>
                  </a:extLst>
                </p14:cNvPr>
                <p14:cNvContentPartPr/>
                <p14:nvPr/>
              </p14:nvContentPartPr>
              <p14:xfrm>
                <a:off x="7260436" y="4741310"/>
                <a:ext cx="194040" cy="176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A046EB3-A83A-1AF6-F5BE-128F23F29DA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251796" y="4732670"/>
                  <a:ext cx="211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826AEE6-7200-33DE-4418-1CDF099B401A}"/>
                    </a:ext>
                  </a:extLst>
                </p14:cNvPr>
                <p14:cNvContentPartPr/>
                <p14:nvPr/>
              </p14:nvContentPartPr>
              <p14:xfrm>
                <a:off x="7495876" y="4713230"/>
                <a:ext cx="171720" cy="219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826AEE6-7200-33DE-4418-1CDF099B401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486876" y="4704590"/>
                  <a:ext cx="189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15755D5-8A4D-4DB3-2DA8-E7A6B24488D9}"/>
                    </a:ext>
                  </a:extLst>
                </p14:cNvPr>
                <p14:cNvContentPartPr/>
                <p14:nvPr/>
              </p14:nvContentPartPr>
              <p14:xfrm>
                <a:off x="7578676" y="4824470"/>
                <a:ext cx="159480" cy="18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15755D5-8A4D-4DB3-2DA8-E7A6B24488D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570036" y="4815470"/>
                  <a:ext cx="177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0FF41AD-D75D-CA56-CCE0-151A8C122866}"/>
                    </a:ext>
                  </a:extLst>
                </p14:cNvPr>
                <p14:cNvContentPartPr/>
                <p14:nvPr/>
              </p14:nvContentPartPr>
              <p14:xfrm>
                <a:off x="8919316" y="4194110"/>
                <a:ext cx="105480" cy="310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0FF41AD-D75D-CA56-CCE0-151A8C12286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910316" y="4185110"/>
                  <a:ext cx="1231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19ECAFF-8D8A-286D-EEBF-C233F11C98BE}"/>
                    </a:ext>
                  </a:extLst>
                </p14:cNvPr>
                <p14:cNvContentPartPr/>
                <p14:nvPr/>
              </p14:nvContentPartPr>
              <p14:xfrm>
                <a:off x="9060076" y="4307870"/>
                <a:ext cx="140400" cy="210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19ECAFF-8D8A-286D-EEBF-C233F11C98B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051076" y="4298870"/>
                  <a:ext cx="158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D8B75E2-7961-C699-B34B-1728C2E5672E}"/>
                    </a:ext>
                  </a:extLst>
                </p14:cNvPr>
                <p14:cNvContentPartPr/>
                <p14:nvPr/>
              </p14:nvContentPartPr>
              <p14:xfrm>
                <a:off x="8910316" y="4728350"/>
                <a:ext cx="65880" cy="166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D8B75E2-7961-C699-B34B-1728C2E5672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901316" y="4719350"/>
                  <a:ext cx="83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D9FC20-FE5A-F3FD-4C10-81BCAC973D31}"/>
                    </a:ext>
                  </a:extLst>
                </p14:cNvPr>
                <p14:cNvContentPartPr/>
                <p14:nvPr/>
              </p14:nvContentPartPr>
              <p14:xfrm>
                <a:off x="8949916" y="4727630"/>
                <a:ext cx="150120" cy="190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D9FC20-FE5A-F3FD-4C10-81BCAC973D3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941276" y="4718990"/>
                  <a:ext cx="167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206B200-3593-1052-B12E-7817E29B4220}"/>
                    </a:ext>
                  </a:extLst>
                </p14:cNvPr>
                <p14:cNvContentPartPr/>
                <p14:nvPr/>
              </p14:nvContentPartPr>
              <p14:xfrm>
                <a:off x="9056836" y="4717190"/>
                <a:ext cx="152640" cy="172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206B200-3593-1052-B12E-7817E29B422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048196" y="4708550"/>
                  <a:ext cx="170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C34325B-E91D-CC6C-B5DE-24075A23CADE}"/>
                    </a:ext>
                  </a:extLst>
                </p14:cNvPr>
                <p14:cNvContentPartPr/>
                <p14:nvPr/>
              </p14:nvContentPartPr>
              <p14:xfrm>
                <a:off x="9087796" y="4775870"/>
                <a:ext cx="84240" cy="29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C34325B-E91D-CC6C-B5DE-24075A23CAD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079156" y="4767230"/>
                  <a:ext cx="101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1342595-0D31-7428-0098-34F6124D0238}"/>
                    </a:ext>
                  </a:extLst>
                </p14:cNvPr>
                <p14:cNvContentPartPr/>
                <p14:nvPr/>
              </p14:nvContentPartPr>
              <p14:xfrm>
                <a:off x="9210916" y="4717910"/>
                <a:ext cx="145440" cy="157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1342595-0D31-7428-0098-34F6124D023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201916" y="4709270"/>
                  <a:ext cx="163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8A182D-0F0B-933F-E464-128DE72D5127}"/>
                    </a:ext>
                  </a:extLst>
                </p14:cNvPr>
                <p14:cNvContentPartPr/>
                <p14:nvPr/>
              </p14:nvContentPartPr>
              <p14:xfrm>
                <a:off x="9343756" y="4713950"/>
                <a:ext cx="95040" cy="167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8A182D-0F0B-933F-E464-128DE72D512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335116" y="4705310"/>
                  <a:ext cx="112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CD55CEA-0D26-54A4-3D93-C55F4E6F6870}"/>
                    </a:ext>
                  </a:extLst>
                </p14:cNvPr>
                <p14:cNvContentPartPr/>
                <p14:nvPr/>
              </p14:nvContentPartPr>
              <p14:xfrm>
                <a:off x="9405316" y="4775870"/>
                <a:ext cx="91080" cy="853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CD55CEA-0D26-54A4-3D93-C55F4E6F687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396316" y="4766870"/>
                  <a:ext cx="108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F1D6B1A-8403-9141-B882-8809E71FF91F}"/>
                    </a:ext>
                  </a:extLst>
                </p14:cNvPr>
                <p14:cNvContentPartPr/>
                <p14:nvPr/>
              </p14:nvContentPartPr>
              <p14:xfrm>
                <a:off x="10410436" y="4336310"/>
                <a:ext cx="86400" cy="160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F1D6B1A-8403-9141-B882-8809E71FF91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401796" y="4327670"/>
                  <a:ext cx="104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6DDB24D-C48E-F265-B573-317B9EA7F17A}"/>
                    </a:ext>
                  </a:extLst>
                </p14:cNvPr>
                <p14:cNvContentPartPr/>
                <p14:nvPr/>
              </p14:nvContentPartPr>
              <p14:xfrm>
                <a:off x="10448956" y="4224350"/>
                <a:ext cx="163440" cy="241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6DDB24D-C48E-F265-B573-317B9EA7F17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440316" y="4215710"/>
                  <a:ext cx="181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AFEB925-85A2-0D62-17DB-A759B36A01EE}"/>
                    </a:ext>
                  </a:extLst>
                </p14:cNvPr>
                <p14:cNvContentPartPr/>
                <p14:nvPr/>
              </p14:nvContentPartPr>
              <p14:xfrm>
                <a:off x="10623196" y="4289150"/>
                <a:ext cx="189000" cy="194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AFEB925-85A2-0D62-17DB-A759B36A01E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614556" y="4280510"/>
                  <a:ext cx="206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0109098-CBE8-AD78-10AC-7FE0DBAF3F7F}"/>
                    </a:ext>
                  </a:extLst>
                </p14:cNvPr>
                <p14:cNvContentPartPr/>
                <p14:nvPr/>
              </p14:nvContentPartPr>
              <p14:xfrm>
                <a:off x="10771876" y="4310030"/>
                <a:ext cx="210600" cy="174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0109098-CBE8-AD78-10AC-7FE0DBAF3F7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763236" y="4301390"/>
                  <a:ext cx="228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EBB88F5-B810-D2F4-CEEB-BAF36B18C9E4}"/>
                    </a:ext>
                  </a:extLst>
                </p14:cNvPr>
                <p14:cNvContentPartPr/>
                <p14:nvPr/>
              </p14:nvContentPartPr>
              <p14:xfrm>
                <a:off x="10863316" y="4383830"/>
                <a:ext cx="140040" cy="76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EBB88F5-B810-D2F4-CEEB-BAF36B18C9E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854676" y="4374830"/>
                  <a:ext cx="157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36208F6-1178-8858-0EF8-0675EADD509A}"/>
                    </a:ext>
                  </a:extLst>
                </p14:cNvPr>
                <p14:cNvContentPartPr/>
                <p14:nvPr/>
              </p14:nvContentPartPr>
              <p14:xfrm>
                <a:off x="10442116" y="4712510"/>
                <a:ext cx="255240" cy="169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36208F6-1178-8858-0EF8-0675EADD509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433476" y="4703510"/>
                  <a:ext cx="272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CBDDA22-7028-01C6-FD71-593990195ED8}"/>
                    </a:ext>
                  </a:extLst>
                </p14:cNvPr>
                <p14:cNvContentPartPr/>
                <p14:nvPr/>
              </p14:nvContentPartPr>
              <p14:xfrm>
                <a:off x="10714276" y="4758950"/>
                <a:ext cx="68040" cy="139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CBDDA22-7028-01C6-FD71-593990195ED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705636" y="4749950"/>
                  <a:ext cx="85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D64A66C-57FD-3C34-6F12-34E37E5B933F}"/>
                    </a:ext>
                  </a:extLst>
                </p14:cNvPr>
                <p14:cNvContentPartPr/>
                <p14:nvPr/>
              </p14:nvContentPartPr>
              <p14:xfrm>
                <a:off x="10711396" y="4710350"/>
                <a:ext cx="230760" cy="212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D64A66C-57FD-3C34-6F12-34E37E5B933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702396" y="4701710"/>
                  <a:ext cx="248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46BF931-545F-0B92-C7B4-CB92F66B7C84}"/>
                    </a:ext>
                  </a:extLst>
                </p14:cNvPr>
                <p14:cNvContentPartPr/>
                <p14:nvPr/>
              </p14:nvContentPartPr>
              <p14:xfrm>
                <a:off x="10977076" y="4715750"/>
                <a:ext cx="89280" cy="1418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46BF931-545F-0B92-C7B4-CB92F66B7C8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968436" y="4707110"/>
                  <a:ext cx="106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3C028A2-640A-D7ED-32CF-13B930B220DF}"/>
                    </a:ext>
                  </a:extLst>
                </p14:cNvPr>
                <p14:cNvContentPartPr/>
                <p14:nvPr/>
              </p14:nvContentPartPr>
              <p14:xfrm>
                <a:off x="10990036" y="4647350"/>
                <a:ext cx="146880" cy="139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3C028A2-640A-D7ED-32CF-13B930B220D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981036" y="4638350"/>
                  <a:ext cx="164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D96724C-E452-4042-3CF7-C2E085E5FE17}"/>
                    </a:ext>
                  </a:extLst>
                </p14:cNvPr>
                <p14:cNvContentPartPr/>
                <p14:nvPr/>
              </p14:nvContentPartPr>
              <p14:xfrm>
                <a:off x="10320796" y="3529910"/>
                <a:ext cx="1007640" cy="530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D96724C-E452-4042-3CF7-C2E085E5FE1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311796" y="3521270"/>
                  <a:ext cx="10252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85D61A7-6F78-30C8-79CB-B50E95925D1F}"/>
                    </a:ext>
                  </a:extLst>
                </p14:cNvPr>
                <p14:cNvContentPartPr/>
                <p14:nvPr/>
              </p14:nvContentPartPr>
              <p14:xfrm>
                <a:off x="10636876" y="3753470"/>
                <a:ext cx="13320" cy="178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85D61A7-6F78-30C8-79CB-B50E95925D1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627876" y="3744470"/>
                  <a:ext cx="30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F31C84-2FFC-7E6E-03E9-E03A8E817EB9}"/>
                    </a:ext>
                  </a:extLst>
                </p14:cNvPr>
                <p14:cNvContentPartPr/>
                <p14:nvPr/>
              </p14:nvContentPartPr>
              <p14:xfrm>
                <a:off x="10591516" y="3665990"/>
                <a:ext cx="161640" cy="178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F31C84-2FFC-7E6E-03E9-E03A8E817EB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582876" y="3656990"/>
                  <a:ext cx="179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A7CCE0E-3445-E34D-B53D-959F0370638D}"/>
                    </a:ext>
                  </a:extLst>
                </p14:cNvPr>
                <p14:cNvContentPartPr/>
                <p14:nvPr/>
              </p14:nvContentPartPr>
              <p14:xfrm>
                <a:off x="10841716" y="3774710"/>
                <a:ext cx="29160" cy="1202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A7CCE0E-3445-E34D-B53D-959F0370638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833076" y="3765710"/>
                  <a:ext cx="46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402FB8F-509D-DC76-9C38-D1EBB681A827}"/>
                    </a:ext>
                  </a:extLst>
                </p14:cNvPr>
                <p14:cNvContentPartPr/>
                <p14:nvPr/>
              </p14:nvContentPartPr>
              <p14:xfrm>
                <a:off x="10745596" y="3757790"/>
                <a:ext cx="298440" cy="198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402FB8F-509D-DC76-9C38-D1EBB681A82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736596" y="3749150"/>
                  <a:ext cx="316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E8933E8-0283-141A-7379-39F8384A0B31}"/>
                    </a:ext>
                  </a:extLst>
                </p14:cNvPr>
                <p14:cNvContentPartPr/>
                <p14:nvPr/>
              </p14:nvContentPartPr>
              <p14:xfrm>
                <a:off x="10295596" y="3494990"/>
                <a:ext cx="1168920" cy="6382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E8933E8-0283-141A-7379-39F8384A0B3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286956" y="3485990"/>
                  <a:ext cx="11865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B4D4B6C-9634-B316-B85B-D52C29A8ACAC}"/>
                    </a:ext>
                  </a:extLst>
                </p14:cNvPr>
                <p14:cNvContentPartPr/>
                <p14:nvPr/>
              </p14:nvContentPartPr>
              <p14:xfrm>
                <a:off x="11345356" y="4027070"/>
                <a:ext cx="271080" cy="7444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B4D4B6C-9634-B316-B85B-D52C29A8ACA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336716" y="4018070"/>
                  <a:ext cx="28872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AC317EB-F650-AD30-73F3-1619AC7CEFDB}"/>
                    </a:ext>
                  </a:extLst>
                </p14:cNvPr>
                <p14:cNvContentPartPr/>
                <p14:nvPr/>
              </p14:nvContentPartPr>
              <p14:xfrm>
                <a:off x="11624356" y="4716110"/>
                <a:ext cx="449640" cy="124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AC317EB-F650-AD30-73F3-1619AC7CEFD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615356" y="4707110"/>
                  <a:ext cx="467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F3E171B-71E5-4073-2670-EBA36CABE109}"/>
                    </a:ext>
                  </a:extLst>
                </p14:cNvPr>
                <p14:cNvContentPartPr/>
                <p14:nvPr/>
              </p14:nvContentPartPr>
              <p14:xfrm>
                <a:off x="11973556" y="4711790"/>
                <a:ext cx="110160" cy="234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F3E171B-71E5-4073-2670-EBA36CABE10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1964916" y="4702790"/>
                  <a:ext cx="127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4EF0368-0D2B-F7E0-866A-0D1C4C1F03F8}"/>
                    </a:ext>
                  </a:extLst>
                </p14:cNvPr>
                <p14:cNvContentPartPr/>
                <p14:nvPr/>
              </p14:nvContentPartPr>
              <p14:xfrm>
                <a:off x="12174796" y="4724750"/>
                <a:ext cx="334080" cy="4068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4EF0368-0D2B-F7E0-866A-0D1C4C1F03F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2165796" y="4715750"/>
                  <a:ext cx="351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0AA16DB-12BD-2B49-26C7-C8C3A7324FCA}"/>
                    </a:ext>
                  </a:extLst>
                </p14:cNvPr>
                <p14:cNvContentPartPr/>
                <p14:nvPr/>
              </p14:nvContentPartPr>
              <p14:xfrm>
                <a:off x="12615436" y="4860830"/>
                <a:ext cx="175680" cy="310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0AA16DB-12BD-2B49-26C7-C8C3A7324FC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2606796" y="4852190"/>
                  <a:ext cx="1933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921191D-12B3-9911-437F-7B53673022C1}"/>
                    </a:ext>
                  </a:extLst>
                </p14:cNvPr>
                <p14:cNvContentPartPr/>
                <p14:nvPr/>
              </p14:nvContentPartPr>
              <p14:xfrm>
                <a:off x="11937556" y="4514510"/>
                <a:ext cx="1131120" cy="9961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921191D-12B3-9911-437F-7B53673022C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928556" y="4505510"/>
                  <a:ext cx="114876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857DE42-CCA6-EF37-CFB5-76DE653970A3}"/>
                    </a:ext>
                  </a:extLst>
                </p14:cNvPr>
                <p14:cNvContentPartPr/>
                <p14:nvPr/>
              </p14:nvContentPartPr>
              <p14:xfrm>
                <a:off x="11535076" y="3823310"/>
                <a:ext cx="911520" cy="8139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857DE42-CCA6-EF37-CFB5-76DE653970A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526076" y="3814310"/>
                  <a:ext cx="92916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C787F17-E2FD-C237-ED57-6371AB6FDF82}"/>
                    </a:ext>
                  </a:extLst>
                </p14:cNvPr>
                <p14:cNvContentPartPr/>
                <p14:nvPr/>
              </p14:nvContentPartPr>
              <p14:xfrm>
                <a:off x="11475676" y="3749150"/>
                <a:ext cx="190080" cy="2530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C787F17-E2FD-C237-ED57-6371AB6FDF8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466676" y="3740150"/>
                  <a:ext cx="20772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95359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872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7093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1976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71800" y="2514600"/>
            <a:ext cx="5715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End Day-2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5BA620-CC82-D6AA-EF6A-496E947BC920}"/>
                  </a:ext>
                </a:extLst>
              </p14:cNvPr>
              <p14:cNvContentPartPr/>
              <p14:nvPr/>
            </p14:nvContentPartPr>
            <p14:xfrm>
              <a:off x="8416036" y="322823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5BA620-CC82-D6AA-EF6A-496E947BC9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7036" y="32192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30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8636" y="2409444"/>
            <a:ext cx="5913120" cy="1201420"/>
          </a:xfrm>
          <a:custGeom>
            <a:avLst/>
            <a:gdLst/>
            <a:ahLst/>
            <a:cxnLst/>
            <a:rect l="l" t="t" r="r" b="b"/>
            <a:pathLst>
              <a:path w="5913120" h="1201420">
                <a:moveTo>
                  <a:pt x="5913120" y="0"/>
                </a:moveTo>
                <a:lnTo>
                  <a:pt x="0" y="0"/>
                </a:lnTo>
                <a:lnTo>
                  <a:pt x="0" y="1200911"/>
                </a:lnTo>
                <a:lnTo>
                  <a:pt x="5913120" y="1200911"/>
                </a:lnTo>
                <a:lnTo>
                  <a:pt x="5913120" y="0"/>
                </a:lnTo>
                <a:close/>
              </a:path>
            </a:pathLst>
          </a:custGeom>
          <a:solidFill>
            <a:srgbClr val="FDF5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2097" y="2438857"/>
            <a:ext cx="5899785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 marR="10350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“Business processes are events, activities &amp; decisions involving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multiple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actors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 resources,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that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collectively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lead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outcome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that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organization or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customers.”</a:t>
            </a:r>
            <a:endParaRPr sz="1600">
              <a:latin typeface="Arial MT"/>
              <a:cs typeface="Arial MT"/>
            </a:endParaRPr>
          </a:p>
          <a:p>
            <a:pPr marL="3559175">
              <a:lnSpc>
                <a:spcPct val="100000"/>
              </a:lnSpc>
              <a:spcBef>
                <a:spcPts val="1200"/>
              </a:spcBef>
            </a:pPr>
            <a:r>
              <a:rPr sz="1400" spc="-5" dirty="0">
                <a:latin typeface="Arial MT"/>
                <a:cs typeface="Arial MT"/>
              </a:rPr>
              <a:t>(Dumas,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Marlon,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al.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2013)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51294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Basic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definitions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</a:p>
        </p:txBody>
      </p:sp>
      <p:sp>
        <p:nvSpPr>
          <p:cNvPr id="5" name="object 5"/>
          <p:cNvSpPr/>
          <p:nvPr/>
        </p:nvSpPr>
        <p:spPr>
          <a:xfrm>
            <a:off x="1279397" y="2410205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0"/>
                </a:moveTo>
                <a:lnTo>
                  <a:pt x="0" y="1200912"/>
                </a:lnTo>
              </a:path>
            </a:pathLst>
          </a:custGeom>
          <a:ln w="2540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5666" y="2301052"/>
            <a:ext cx="1492219" cy="173754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340608" y="4482084"/>
            <a:ext cx="6174105" cy="1026160"/>
          </a:xfrm>
          <a:custGeom>
            <a:avLst/>
            <a:gdLst/>
            <a:ahLst/>
            <a:cxnLst/>
            <a:rect l="l" t="t" r="r" b="b"/>
            <a:pathLst>
              <a:path w="6174105" h="1026160">
                <a:moveTo>
                  <a:pt x="5660897" y="0"/>
                </a:moveTo>
                <a:lnTo>
                  <a:pt x="5660897" y="256413"/>
                </a:lnTo>
                <a:lnTo>
                  <a:pt x="0" y="256413"/>
                </a:lnTo>
                <a:lnTo>
                  <a:pt x="0" y="769239"/>
                </a:lnTo>
                <a:lnTo>
                  <a:pt x="5660897" y="769239"/>
                </a:lnTo>
                <a:lnTo>
                  <a:pt x="5660897" y="1025652"/>
                </a:lnTo>
                <a:lnTo>
                  <a:pt x="6173723" y="512826"/>
                </a:lnTo>
                <a:lnTo>
                  <a:pt x="566089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58328" y="4887467"/>
            <a:ext cx="875030" cy="205184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0" rIns="0" bIns="0" rtlCol="0">
            <a:spAutoFit/>
          </a:bodyPr>
          <a:lstStyle/>
          <a:p>
            <a:pPr marL="146050">
              <a:lnSpc>
                <a:spcPts val="1645"/>
              </a:lnSpc>
            </a:pPr>
            <a:r>
              <a:rPr sz="1400" b="1" spc="-5" dirty="0">
                <a:solidFill>
                  <a:srgbClr val="970A82"/>
                </a:solidFill>
                <a:latin typeface="Arial"/>
                <a:cs typeface="Arial"/>
              </a:rPr>
              <a:t>Output</a:t>
            </a:r>
            <a:endParaRPr sz="14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3528" y="4887467"/>
            <a:ext cx="875030" cy="215265"/>
          </a:xfrm>
          <a:custGeom>
            <a:avLst/>
            <a:gdLst/>
            <a:ahLst/>
            <a:cxnLst/>
            <a:rect l="l" t="t" r="r" b="b"/>
            <a:pathLst>
              <a:path w="875029" h="215264">
                <a:moveTo>
                  <a:pt x="874776" y="0"/>
                </a:moveTo>
                <a:lnTo>
                  <a:pt x="0" y="0"/>
                </a:lnTo>
                <a:lnTo>
                  <a:pt x="0" y="214884"/>
                </a:lnTo>
                <a:lnTo>
                  <a:pt x="874776" y="214884"/>
                </a:lnTo>
                <a:lnTo>
                  <a:pt x="874776" y="0"/>
                </a:lnTo>
                <a:close/>
              </a:path>
            </a:pathLst>
          </a:custGeom>
          <a:solidFill>
            <a:srgbClr val="FCF1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43528" y="4887467"/>
            <a:ext cx="875030" cy="205184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0" rIns="0" bIns="0" rtlCol="0">
            <a:spAutoFit/>
          </a:bodyPr>
          <a:lstStyle/>
          <a:p>
            <a:pPr marL="220979">
              <a:lnSpc>
                <a:spcPts val="1645"/>
              </a:lnSpc>
            </a:pPr>
            <a:r>
              <a:rPr sz="1400" b="1" spc="-5" dirty="0">
                <a:solidFill>
                  <a:srgbClr val="970A82"/>
                </a:solidFill>
                <a:latin typeface="Arial"/>
                <a:cs typeface="Arial"/>
              </a:rPr>
              <a:t>Input</a:t>
            </a:r>
            <a:endParaRPr sz="14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2367" y="4887467"/>
            <a:ext cx="875030" cy="205184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645"/>
              </a:lnSpc>
            </a:pPr>
            <a:r>
              <a:rPr sz="1400" b="1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endParaRPr sz="14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97779" y="4201540"/>
            <a:ext cx="2758440" cy="1457325"/>
            <a:chOff x="5097779" y="4201540"/>
            <a:chExt cx="2758440" cy="14573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7220" y="4201540"/>
              <a:ext cx="1388745" cy="13887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7779" y="4469891"/>
              <a:ext cx="1188720" cy="11887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9879" y="4290059"/>
              <a:ext cx="573968" cy="56184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73723" y="4741163"/>
              <a:ext cx="294640" cy="131445"/>
            </a:xfrm>
            <a:custGeom>
              <a:avLst/>
              <a:gdLst/>
              <a:ahLst/>
              <a:cxnLst/>
              <a:rect l="l" t="t" r="r" b="b"/>
              <a:pathLst>
                <a:path w="294639" h="131445">
                  <a:moveTo>
                    <a:pt x="294131" y="0"/>
                  </a:moveTo>
                  <a:lnTo>
                    <a:pt x="59689" y="0"/>
                  </a:lnTo>
                  <a:lnTo>
                    <a:pt x="67310" y="50927"/>
                  </a:lnTo>
                  <a:lnTo>
                    <a:pt x="0" y="118363"/>
                  </a:lnTo>
                  <a:lnTo>
                    <a:pt x="294131" y="131063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459223" y="4640579"/>
            <a:ext cx="1917700" cy="718185"/>
            <a:chOff x="4459223" y="4640579"/>
            <a:chExt cx="1917700" cy="71818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4872" y="4655819"/>
              <a:ext cx="161543" cy="2057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9223" y="4640579"/>
              <a:ext cx="384048" cy="71780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4880" y="4640579"/>
            <a:ext cx="384048" cy="7178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0490" y="0"/>
            <a:ext cx="12612490" cy="68585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6626" y="3003778"/>
            <a:ext cx="1143662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50" normalizeH="0" baseline="0" noProof="0" dirty="0">
                <a:ln w="9525" cmpd="sng">
                  <a:solidFill>
                    <a:srgbClr val="4F81BD"/>
                  </a:solidFill>
                  <a:prstDash val="solid"/>
                </a:ln>
                <a:solidFill>
                  <a:prstClr val="black"/>
                </a:solidFill>
                <a:effectLst>
                  <a:glow rad="38100">
                    <a:srgbClr val="4F81BD"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Do You Have Any Questions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9133" y="3124200"/>
            <a:ext cx="166666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76" y="9939"/>
            <a:ext cx="12211346" cy="685859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7" y="2133600"/>
            <a:ext cx="8686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4476162"/>
            <a:ext cx="269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0255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76800" y="2667000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41504" y="3787007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30000+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Trained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6129179" y="2968447"/>
            <a:ext cx="263727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250+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Corporate Clients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66BF1-D470-4570-9493-0963BA9D08AD}"/>
              </a:ext>
            </a:extLst>
          </p:cNvPr>
          <p:cNvSpPr/>
          <p:nvPr/>
        </p:nvSpPr>
        <p:spPr>
          <a:xfrm>
            <a:off x="6096000" y="5574833"/>
            <a:ext cx="46232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www.anubhavtrainings.com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53827" y="4649115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Placed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3099" y="4510691"/>
            <a:ext cx="837949" cy="796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285" y="3787007"/>
            <a:ext cx="803097" cy="699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982" y="5601672"/>
            <a:ext cx="535701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78" y="2684192"/>
            <a:ext cx="1174763" cy="1122005"/>
          </a:xfrm>
          <a:prstGeom prst="rect">
            <a:avLst/>
          </a:prstGeom>
        </p:spPr>
      </p:pic>
      <p:sp>
        <p:nvSpPr>
          <p:cNvPr id="19" name="Flowchart: Terminator 18"/>
          <p:cNvSpPr/>
          <p:nvPr/>
        </p:nvSpPr>
        <p:spPr>
          <a:xfrm>
            <a:off x="133891" y="5338620"/>
            <a:ext cx="3200400" cy="477902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3617" y="53356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Enroll Now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009" y="2328869"/>
            <a:ext cx="5962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We’re committed to empowering you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be​ the Most Desirable Resource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powerful training solutions.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534163" y="-16719"/>
            <a:ext cx="5869952" cy="360072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920" y="5965527"/>
            <a:ext cx="603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 WEBINARS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 up for free webinars with industry experts every fortnight!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56061"/>
            <a:ext cx="1754805" cy="15290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59605" y="713698"/>
            <a:ext cx="37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build the workforce of the future.​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7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 animBg="1"/>
      <p:bldP spid="20" grpId="0"/>
      <p:bldP spid="21" grpId="0"/>
      <p:bldP spid="22" grpId="0" animBg="1"/>
      <p:bldP spid="24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Custom 19">
      <a:dk1>
        <a:sysClr val="windowText" lastClr="000000"/>
      </a:dk1>
      <a:lt1>
        <a:sysClr val="window" lastClr="FFFFFF"/>
      </a:lt1>
      <a:dk2>
        <a:srgbClr val="240D58"/>
      </a:dk2>
      <a:lt2>
        <a:srgbClr val="EEECE1"/>
      </a:lt2>
      <a:accent1>
        <a:srgbClr val="45209D"/>
      </a:accent1>
      <a:accent2>
        <a:srgbClr val="45209D"/>
      </a:accent2>
      <a:accent3>
        <a:srgbClr val="34DFCB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7389</TotalTime>
  <Words>4166</Words>
  <Application>Microsoft Office PowerPoint</Application>
  <PresentationFormat>Widescreen</PresentationFormat>
  <Paragraphs>1033</Paragraphs>
  <Slides>92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92</vt:i4>
      </vt:variant>
    </vt:vector>
  </HeadingPairs>
  <TitlesOfParts>
    <vt:vector size="104" baseType="lpstr">
      <vt:lpstr>Arial</vt:lpstr>
      <vt:lpstr>Arial MT</vt:lpstr>
      <vt:lpstr>Calibri</vt:lpstr>
      <vt:lpstr>Calibri Light</vt:lpstr>
      <vt:lpstr>Cambria</vt:lpstr>
      <vt:lpstr>Segoe UI</vt:lpstr>
      <vt:lpstr>Times New Roman</vt:lpstr>
      <vt:lpstr>Verdana</vt:lpstr>
      <vt:lpstr>Wingdings</vt:lpstr>
      <vt:lpstr>Office Theme</vt:lpstr>
      <vt:lpstr>Тема Office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Process Management basics Why BPM in this course?</vt:lpstr>
      <vt:lpstr>Business Process Management basics Why should companies even care about BPM?</vt:lpstr>
      <vt:lpstr>Business Process Management basics Basic definitions – Business process</vt:lpstr>
      <vt:lpstr>Business Process Management basics Basic definitions – Business Process Management</vt:lpstr>
      <vt:lpstr>Business Process Management lifecycle</vt:lpstr>
      <vt:lpstr>Business Process Management basics SAP Signavio end-to-end business process transformation methodology</vt:lpstr>
      <vt:lpstr>Success factors</vt:lpstr>
      <vt:lpstr>PowerPoint Presentation</vt:lpstr>
      <vt:lpstr>Recap: Business Process Management basics</vt:lpstr>
      <vt:lpstr>BPM lifecycle phase explanation</vt:lpstr>
      <vt:lpstr>Related governance topics</vt:lpstr>
      <vt:lpstr>Process identification Process level concept</vt:lpstr>
      <vt:lpstr>Process identification Process architecture</vt:lpstr>
      <vt:lpstr>Process identification BPM organizational setup</vt:lpstr>
      <vt:lpstr>Common key roles (example)</vt:lpstr>
      <vt:lpstr>Process identification Training and enablement of key roles</vt:lpstr>
      <vt:lpstr>SAP Signavio solutions supporting process  identification</vt:lpstr>
      <vt:lpstr>Success factors</vt:lpstr>
      <vt:lpstr>Process identification BPM at SAP – Our journey with Signavio to drive our evolution of process management</vt:lpstr>
      <vt:lpstr>PowerPoint Presentation</vt:lpstr>
      <vt:lpstr>BPM at SAP – SAP customer and operations lifecycle</vt:lpstr>
      <vt:lpstr>PowerPoint Presentation</vt:lpstr>
      <vt:lpstr>Recap: Process identification</vt:lpstr>
      <vt:lpstr>BPM lifecycle phase explanation</vt:lpstr>
      <vt:lpstr>Most common approaches to discover processes</vt:lpstr>
      <vt:lpstr>Process discovery Process modeling</vt:lpstr>
      <vt:lpstr>Business process models</vt:lpstr>
      <vt:lpstr>Process discovery Modeling language – BPMN 2.0 (Business Process Model and Notation)</vt:lpstr>
      <vt:lpstr>Process discovery Modeling guidelines and conventions</vt:lpstr>
      <vt:lpstr>Journey modeling</vt:lpstr>
      <vt:lpstr>SAP Signavio solutions supporting process  discovery</vt:lpstr>
      <vt:lpstr>Process discovery Success factors</vt:lpstr>
      <vt:lpstr>BPM at SAP – Process excellence through the golden standard for business processes</vt:lpstr>
      <vt:lpstr>PowerPoint Presentation</vt:lpstr>
      <vt:lpstr>PowerPoint Presentation</vt:lpstr>
      <vt:lpstr>Process analysis Recap: Process discovery</vt:lpstr>
      <vt:lpstr>Process analysis BPM lifecycle phase explanation</vt:lpstr>
      <vt:lpstr>Process analysis Qualitative techniques to analyze process</vt:lpstr>
      <vt:lpstr>PowerPoint Presentation</vt:lpstr>
      <vt:lpstr>Process analysis Quantitative techniques to analyze process</vt:lpstr>
      <vt:lpstr>Prioritization of weaknesses</vt:lpstr>
      <vt:lpstr>Process analysis and mining with SAP Signavio solutions</vt:lpstr>
      <vt:lpstr>Process analysis Process analysis and improvement recommendations with SAP Signavio Process Insights</vt:lpstr>
      <vt:lpstr>SAP Signavio solutions supporting process  analysis</vt:lpstr>
      <vt:lpstr>Success factors</vt:lpstr>
      <vt:lpstr>PowerPoint Presentation</vt:lpstr>
      <vt:lpstr>Process redesign Recap: Process analysis</vt:lpstr>
      <vt:lpstr>Process redesign BPM lifecycle phase explanation</vt:lpstr>
      <vt:lpstr>Process redesign Performance dimensions of process redesign</vt:lpstr>
      <vt:lpstr>Process redesign Process improvement approaches</vt:lpstr>
      <vt:lpstr>Process redesign Business process automation</vt:lpstr>
      <vt:lpstr>Robotic process automation</vt:lpstr>
      <vt:lpstr>Workflow and workflow automation</vt:lpstr>
      <vt:lpstr>SAP Signavio solutions supporting process redesign</vt:lpstr>
      <vt:lpstr>Success factors</vt:lpstr>
      <vt:lpstr>PowerPoint Presentation</vt:lpstr>
      <vt:lpstr>Process implementation and change management Recap: Process redesign</vt:lpstr>
      <vt:lpstr>BPM lifecycle phase explanation</vt:lpstr>
      <vt:lpstr>Implementation and rollout</vt:lpstr>
      <vt:lpstr>Implementation and rollout</vt:lpstr>
      <vt:lpstr>Change management</vt:lpstr>
      <vt:lpstr>Process implementation and change management Change and the impact on operations</vt:lpstr>
      <vt:lpstr>Process implementation and change management Reaction to change</vt:lpstr>
      <vt:lpstr>Process implementation and change management Objectives of change management</vt:lpstr>
      <vt:lpstr>SAP Signavio solutions supporting process  implementation and change management</vt:lpstr>
      <vt:lpstr>Success factors</vt:lpstr>
      <vt:lpstr>PowerPoint Presentation</vt:lpstr>
      <vt:lpstr>Process monitoring and controlling Recap: Process implementation and change management</vt:lpstr>
      <vt:lpstr>Process monitoring and controlling BPM lifecycle phase explanation</vt:lpstr>
      <vt:lpstr>Process monitoring and controlling</vt:lpstr>
      <vt:lpstr>Process monitoring and controlling Process performance management</vt:lpstr>
      <vt:lpstr>Process monitoring and controlling Objectives of process performance management</vt:lpstr>
      <vt:lpstr>Process monitoring and controlling Process performance indicators – PPIs</vt:lpstr>
      <vt:lpstr>Process monitoring and controlling Process performance indicators – The key to process data and analysis</vt:lpstr>
      <vt:lpstr>Process monitoring and controlling SAP Signavio Process Insights performance indicators (Plan to Fulfill)</vt:lpstr>
      <vt:lpstr>SAP Signavio dashboards</vt:lpstr>
      <vt:lpstr>Process monitoring and controlling SAP Signavio solutions supporting process  monitoring and controlling</vt:lpstr>
      <vt:lpstr>Success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openSAP_signavio1_Week_2_All_Slides</dc:title>
  <dc:creator>openSAP</dc:creator>
  <cp:lastModifiedBy>Anubhav Oberoy</cp:lastModifiedBy>
  <cp:revision>60</cp:revision>
  <dcterms:created xsi:type="dcterms:W3CDTF">2023-07-24T13:52:55Z</dcterms:created>
  <dcterms:modified xsi:type="dcterms:W3CDTF">2023-08-24T06:25:18Z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2023-07-24T00:00:00Z</vt:filetime>
  </property>
</Properties>
</file>